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1"/>
  </p:sldMasterIdLst>
  <p:notesMasterIdLst>
    <p:notesMasterId r:id="rId7"/>
  </p:notesMasterIdLst>
  <p:sldIdLst>
    <p:sldId id="260" r:id="rId2"/>
    <p:sldId id="257" r:id="rId3"/>
    <p:sldId id="261" r:id="rId4"/>
    <p:sldId id="262" r:id="rId5"/>
    <p:sldId id="259" r:id="rId6"/>
  </p:sldIdLst>
  <p:sldSz cx="9144000" cy="5143500" type="screen16x9"/>
  <p:notesSz cx="6858000" cy="9144000"/>
  <p:embeddedFontLst>
    <p:embeddedFont>
      <p:font typeface="Fira Sans Book" panose="020B0503050000020004" pitchFamily="34" charset="0"/>
      <p:regular r:id="rId8"/>
      <p:italic r:id="rId9"/>
    </p:embeddedFont>
    <p:embeddedFont>
      <p:font typeface="Calibri" panose="020F0502020204030204" pitchFamily="34" charset="0"/>
      <p:regular r:id="rId10"/>
      <p:bold r:id="rId11"/>
      <p:italic r:id="rId12"/>
      <p:boldItalic r:id="rId13"/>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6A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0" d="100"/>
          <a:sy n="110" d="100"/>
        </p:scale>
        <p:origin x="78" y="864"/>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image2.png>
</file>

<file path=ppt/media/image3.png>
</file>

<file path=ppt/media/image4.jpeg>
</file>

<file path=ppt/media/image4.sv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67A11-FE13-46EC-9BBB-0FF54DFE6FC5}" type="datetimeFigureOut">
              <a:rPr lang="de-DE" smtClean="0"/>
              <a:t>02.04.2024</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52B776-650D-443F-99EC-AB9C0CB2CF4A}" type="slidenum">
              <a:rPr lang="de-DE" smtClean="0"/>
              <a:t>‹Nr.›</a:t>
            </a:fld>
            <a:endParaRPr lang="de-DE"/>
          </a:p>
        </p:txBody>
      </p:sp>
    </p:spTree>
    <p:extLst>
      <p:ext uri="{BB962C8B-B14F-4D97-AF65-F5344CB8AC3E}">
        <p14:creationId xmlns:p14="http://schemas.microsoft.com/office/powerpoint/2010/main" val="386657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7452B776-650D-443F-99EC-AB9C0CB2CF4A}" type="slidenum">
              <a:rPr lang="de-DE" smtClean="0"/>
              <a:t>5</a:t>
            </a:fld>
            <a:endParaRPr lang="de-DE"/>
          </a:p>
        </p:txBody>
      </p:sp>
    </p:spTree>
    <p:extLst>
      <p:ext uri="{BB962C8B-B14F-4D97-AF65-F5344CB8AC3E}">
        <p14:creationId xmlns:p14="http://schemas.microsoft.com/office/powerpoint/2010/main" val="202930260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p:spTree>
      <p:nvGrpSpPr>
        <p:cNvPr id="1" name=""/>
        <p:cNvGrpSpPr/>
        <p:nvPr/>
      </p:nvGrpSpPr>
      <p:grpSpPr>
        <a:xfrm>
          <a:off x="0" y="0"/>
          <a:ext cx="0" cy="0"/>
          <a:chOff x="0" y="0"/>
          <a:chExt cx="0" cy="0"/>
        </a:xfrm>
      </p:grpSpPr>
      <p:sp>
        <p:nvSpPr>
          <p:cNvPr id="7" name="Rechteck 6"/>
          <p:cNvSpPr/>
          <p:nvPr userDrawn="1"/>
        </p:nvSpPr>
        <p:spPr>
          <a:xfrm>
            <a:off x="-7269" y="699542"/>
            <a:ext cx="9144001" cy="3384376"/>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5"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
        <p:nvSpPr>
          <p:cNvPr id="22" name="Title 1"/>
          <p:cNvSpPr>
            <a:spLocks noGrp="1"/>
          </p:cNvSpPr>
          <p:nvPr>
            <p:ph type="ctrTitle"/>
          </p:nvPr>
        </p:nvSpPr>
        <p:spPr>
          <a:xfrm>
            <a:off x="3131840" y="1401874"/>
            <a:ext cx="5760640" cy="1204306"/>
          </a:xfrm>
        </p:spPr>
        <p:txBody>
          <a:bodyPr bIns="9144" anchor="b"/>
          <a:lstStyle>
            <a:lvl1pPr algn="l">
              <a:defRPr sz="3200">
                <a:solidFill>
                  <a:schemeClr val="accent1"/>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23" name="Subtitle 2"/>
          <p:cNvSpPr>
            <a:spLocks noGrp="1"/>
          </p:cNvSpPr>
          <p:nvPr>
            <p:ph type="subTitle" idx="1"/>
          </p:nvPr>
        </p:nvSpPr>
        <p:spPr>
          <a:xfrm>
            <a:off x="3131840" y="2784775"/>
            <a:ext cx="5760639" cy="1094506"/>
          </a:xfrm>
        </p:spPr>
        <p:txBody>
          <a:bodyPr tIns="9144">
            <a:normAutofit/>
          </a:bodyPr>
          <a:lstStyle>
            <a:lvl1pPr marL="0" indent="0" algn="l">
              <a:buNone/>
              <a:defRPr kumimoji="0" lang="en-US" sz="2400" b="0" i="0" u="none" strike="noStrike" kern="1200" cap="none" spc="0" normalizeH="0" baseline="0" noProof="0" dirty="0" smtClean="0">
                <a:ln>
                  <a:noFill/>
                </a:ln>
                <a:solidFill>
                  <a:schemeClr val="accent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smtClean="0"/>
              <a:t>Formatvorlage des Untertitelmasters durch Klicken bearbeiten</a:t>
            </a:r>
            <a:endParaRPr lang="en-US" dirty="0"/>
          </a:p>
        </p:txBody>
      </p:sp>
      <p:sp>
        <p:nvSpPr>
          <p:cNvPr id="26" name="Textplatzhalter 47"/>
          <p:cNvSpPr>
            <a:spLocks noGrp="1"/>
          </p:cNvSpPr>
          <p:nvPr>
            <p:ph type="body" sz="quarter" idx="14" hasCustomPrompt="1"/>
          </p:nvPr>
        </p:nvSpPr>
        <p:spPr>
          <a:xfrm>
            <a:off x="3131840" y="41559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smtClean="0"/>
              <a:t>Ort | Datum</a:t>
            </a:r>
          </a:p>
        </p:txBody>
      </p:sp>
      <p:sp>
        <p:nvSpPr>
          <p:cNvPr id="27" name="Textplatzhalter 47"/>
          <p:cNvSpPr>
            <a:spLocks noGrp="1"/>
          </p:cNvSpPr>
          <p:nvPr>
            <p:ph type="body" sz="quarter" idx="15" hasCustomPrompt="1"/>
          </p:nvPr>
        </p:nvSpPr>
        <p:spPr>
          <a:xfrm>
            <a:off x="3131840" y="451596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smtClean="0"/>
              <a:t>Vortragender</a:t>
            </a:r>
          </a:p>
        </p:txBody>
      </p:sp>
      <p:sp>
        <p:nvSpPr>
          <p:cNvPr id="28" name="Textplatzhalter 47"/>
          <p:cNvSpPr>
            <a:spLocks noGrp="1"/>
          </p:cNvSpPr>
          <p:nvPr>
            <p:ph type="body" sz="quarter" idx="12" hasCustomPrompt="1"/>
          </p:nvPr>
        </p:nvSpPr>
        <p:spPr>
          <a:xfrm>
            <a:off x="3131840" y="267494"/>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smtClean="0"/>
              <a:t>Klinik</a:t>
            </a:r>
          </a:p>
        </p:txBody>
      </p:sp>
      <p:sp>
        <p:nvSpPr>
          <p:cNvPr id="29" name="Textplatzhalter 47"/>
          <p:cNvSpPr>
            <a:spLocks noGrp="1"/>
          </p:cNvSpPr>
          <p:nvPr>
            <p:ph type="body" sz="quarter" idx="13" hasCustomPrompt="1"/>
          </p:nvPr>
        </p:nvSpPr>
        <p:spPr>
          <a:xfrm>
            <a:off x="3131840"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smtClean="0"/>
              <a:t>Abteilung</a:t>
            </a:r>
          </a:p>
        </p:txBody>
      </p:sp>
      <p:sp>
        <p:nvSpPr>
          <p:cNvPr id="20" name="Rechteck 19"/>
          <p:cNvSpPr/>
          <p:nvPr userDrawn="1"/>
        </p:nvSpPr>
        <p:spPr>
          <a:xfrm rot="5400000">
            <a:off x="-1198393" y="594519"/>
            <a:ext cx="2898189" cy="51594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pic>
        <p:nvPicPr>
          <p:cNvPr id="2" name="Grafik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90843" y="339503"/>
            <a:ext cx="2155462" cy="1062372"/>
          </a:xfrm>
          <a:prstGeom prst="rect">
            <a:avLst/>
          </a:prstGeom>
        </p:spPr>
      </p:pic>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pic>
        <p:nvPicPr>
          <p:cNvPr id="18" name="Grafik 7" descr="Grafik 7">
            <a:extLst>
              <a:ext uri="{FF2B5EF4-FFF2-40B4-BE49-F238E27FC236}">
                <a16:creationId xmlns:a16="http://schemas.microsoft.com/office/drawing/2014/main" id="{0E273F16-45C5-F384-26B9-83670EC4CB5B}"/>
              </a:ext>
            </a:extLst>
          </p:cNvPr>
          <p:cNvPicPr>
            <a:picLocks noChangeAspect="1"/>
          </p:cNvPicPr>
          <p:nvPr userDrawn="1"/>
        </p:nvPicPr>
        <p:blipFill>
          <a:blip r:embed="rId3"/>
          <a:stretch>
            <a:fillRect/>
          </a:stretch>
        </p:blipFill>
        <p:spPr>
          <a:xfrm>
            <a:off x="7308305" y="3333014"/>
            <a:ext cx="1584176" cy="546268"/>
          </a:xfrm>
          <a:prstGeom prst="rect">
            <a:avLst/>
          </a:prstGeom>
          <a:ln w="12700">
            <a:miter lim="400000"/>
          </a:ln>
        </p:spPr>
      </p:pic>
    </p:spTree>
    <p:extLst>
      <p:ext uri="{BB962C8B-B14F-4D97-AF65-F5344CB8AC3E}">
        <p14:creationId xmlns:p14="http://schemas.microsoft.com/office/powerpoint/2010/main" val="258076956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elfolie">
    <p:spTree>
      <p:nvGrpSpPr>
        <p:cNvPr id="1" name=""/>
        <p:cNvGrpSpPr/>
        <p:nvPr/>
      </p:nvGrpSpPr>
      <p:grpSpPr>
        <a:xfrm>
          <a:off x="0" y="0"/>
          <a:ext cx="0" cy="0"/>
          <a:chOff x="0" y="0"/>
          <a:chExt cx="0" cy="0"/>
        </a:xfrm>
      </p:grpSpPr>
      <p:pic>
        <p:nvPicPr>
          <p:cNvPr id="17" name="Picture 2"/>
          <p:cNvPicPr>
            <a:picLocks noChangeAspect="1" noChangeArrowheads="1"/>
          </p:cNvPicPr>
          <p:nvPr userDrawn="1"/>
        </p:nvPicPr>
        <p:blipFill rotWithShape="1">
          <a:blip r:embed="rId2" cstate="print">
            <a:extLst>
              <a:ext uri="{28A0092B-C50C-407E-A947-70E740481C1C}">
                <a14:useLocalDpi xmlns:a14="http://schemas.microsoft.com/office/drawing/2010/main" val="0"/>
              </a:ext>
            </a:extLst>
          </a:blip>
          <a:srcRect t="4712" b="25781"/>
          <a:stretch/>
        </p:blipFill>
        <p:spPr bwMode="auto">
          <a:xfrm>
            <a:off x="-8176" y="-596601"/>
            <a:ext cx="9163967" cy="4248471"/>
          </a:xfrm>
          <a:prstGeom prst="rect">
            <a:avLst/>
          </a:prstGeom>
          <a:noFill/>
          <a:extLst>
            <a:ext uri="{909E8E84-426E-40DD-AFC4-6F175D3DCCD1}">
              <a14:hiddenFill xmlns:a14="http://schemas.microsoft.com/office/drawing/2010/main">
                <a:solidFill>
                  <a:srgbClr val="FFFFFF"/>
                </a:solidFill>
              </a14:hiddenFill>
            </a:ext>
          </a:extLst>
        </p:spPr>
      </p:pic>
      <p:sp>
        <p:nvSpPr>
          <p:cNvPr id="3" name="Rechteck 2"/>
          <p:cNvSpPr/>
          <p:nvPr userDrawn="1"/>
        </p:nvSpPr>
        <p:spPr>
          <a:xfrm rot="5400000">
            <a:off x="-1266779" y="662000"/>
            <a:ext cx="3096344" cy="5791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Arial" panose="020B0604020202020204" pitchFamily="34" charset="0"/>
              <a:cs typeface="Arial" panose="020B0604020202020204" pitchFamily="34" charset="0"/>
            </a:endParaRPr>
          </a:p>
        </p:txBody>
      </p:sp>
      <p:grpSp>
        <p:nvGrpSpPr>
          <p:cNvPr id="8" name="Group 4"/>
          <p:cNvGrpSpPr>
            <a:grpSpLocks noChangeAspect="1"/>
          </p:cNvGrpSpPr>
          <p:nvPr userDrawn="1"/>
        </p:nvGrpSpPr>
        <p:grpSpPr bwMode="auto">
          <a:xfrm>
            <a:off x="-1645" y="-596602"/>
            <a:ext cx="9156701" cy="3392488"/>
            <a:chOff x="-8" y="921"/>
            <a:chExt cx="5768" cy="2137"/>
          </a:xfrm>
        </p:grpSpPr>
        <p:sp>
          <p:nvSpPr>
            <p:cNvPr id="9" name="AutoShape 3"/>
            <p:cNvSpPr>
              <a:spLocks noChangeAspect="1" noChangeArrowheads="1" noTextEdit="1"/>
            </p:cNvSpPr>
            <p:nvPr userDrawn="1"/>
          </p:nvSpPr>
          <p:spPr bwMode="auto">
            <a:xfrm>
              <a:off x="0" y="1262"/>
              <a:ext cx="5760" cy="17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0" name="Freeform 5"/>
            <p:cNvSpPr>
              <a:spLocks/>
            </p:cNvSpPr>
            <p:nvPr userDrawn="1"/>
          </p:nvSpPr>
          <p:spPr bwMode="auto">
            <a:xfrm>
              <a:off x="-8" y="921"/>
              <a:ext cx="5768" cy="2137"/>
            </a:xfrm>
            <a:custGeom>
              <a:avLst/>
              <a:gdLst>
                <a:gd name="T0" fmla="*/ 0 w 5760"/>
                <a:gd name="T1" fmla="*/ 0 h 1796"/>
                <a:gd name="T2" fmla="*/ 0 w 5760"/>
                <a:gd name="T3" fmla="*/ 1796 h 1796"/>
                <a:gd name="T4" fmla="*/ 2003 w 5760"/>
                <a:gd name="T5" fmla="*/ 623 h 1796"/>
                <a:gd name="T6" fmla="*/ 5760 w 5760"/>
                <a:gd name="T7" fmla="*/ 623 h 1796"/>
                <a:gd name="T8" fmla="*/ 5760 w 5760"/>
                <a:gd name="T9" fmla="*/ 0 h 1796"/>
                <a:gd name="T10" fmla="*/ 0 w 5760"/>
                <a:gd name="T11" fmla="*/ 0 h 1796"/>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10000 w 10000"/>
                <a:gd name="connsiteY4" fmla="*/ 1897 h 11897"/>
                <a:gd name="connsiteX5" fmla="*/ 0 w 10000"/>
                <a:gd name="connsiteY5" fmla="*/ 0 h 11897"/>
                <a:gd name="connsiteX0" fmla="*/ 0 w 10000"/>
                <a:gd name="connsiteY0" fmla="*/ 135 h 12032"/>
                <a:gd name="connsiteX1" fmla="*/ 0 w 10000"/>
                <a:gd name="connsiteY1" fmla="*/ 12032 h 12032"/>
                <a:gd name="connsiteX2" fmla="*/ 3477 w 10000"/>
                <a:gd name="connsiteY2" fmla="*/ 5501 h 12032"/>
                <a:gd name="connsiteX3" fmla="*/ 10000 w 10000"/>
                <a:gd name="connsiteY3" fmla="*/ 5501 h 12032"/>
                <a:gd name="connsiteX4" fmla="*/ 9993 w 10000"/>
                <a:gd name="connsiteY4" fmla="*/ 0 h 12032"/>
                <a:gd name="connsiteX5" fmla="*/ 0 w 10000"/>
                <a:gd name="connsiteY5" fmla="*/ 135 h 12032"/>
                <a:gd name="connsiteX0" fmla="*/ 0 w 10000"/>
                <a:gd name="connsiteY0" fmla="*/ 0 h 11897"/>
                <a:gd name="connsiteX1" fmla="*/ 0 w 10000"/>
                <a:gd name="connsiteY1" fmla="*/ 11897 h 11897"/>
                <a:gd name="connsiteX2" fmla="*/ 3477 w 10000"/>
                <a:gd name="connsiteY2" fmla="*/ 5366 h 11897"/>
                <a:gd name="connsiteX3" fmla="*/ 10000 w 10000"/>
                <a:gd name="connsiteY3" fmla="*/ 5366 h 11897"/>
                <a:gd name="connsiteX4" fmla="*/ 9993 w 10000"/>
                <a:gd name="connsiteY4" fmla="*/ 23 h 11897"/>
                <a:gd name="connsiteX5" fmla="*/ 0 w 10000"/>
                <a:gd name="connsiteY5" fmla="*/ 0 h 11897"/>
                <a:gd name="connsiteX0" fmla="*/ 0 w 10007"/>
                <a:gd name="connsiteY0" fmla="*/ 0 h 11942"/>
                <a:gd name="connsiteX1" fmla="*/ 7 w 10007"/>
                <a:gd name="connsiteY1" fmla="*/ 11942 h 11942"/>
                <a:gd name="connsiteX2" fmla="*/ 3484 w 10007"/>
                <a:gd name="connsiteY2" fmla="*/ 5411 h 11942"/>
                <a:gd name="connsiteX3" fmla="*/ 10007 w 10007"/>
                <a:gd name="connsiteY3" fmla="*/ 5411 h 11942"/>
                <a:gd name="connsiteX4" fmla="*/ 10000 w 10007"/>
                <a:gd name="connsiteY4" fmla="*/ 68 h 11942"/>
                <a:gd name="connsiteX5" fmla="*/ 0 w 10007"/>
                <a:gd name="connsiteY5" fmla="*/ 0 h 11942"/>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1 w 10001"/>
                <a:gd name="connsiteY0" fmla="*/ 0 h 11897"/>
                <a:gd name="connsiteX1" fmla="*/ 1 w 10001"/>
                <a:gd name="connsiteY1" fmla="*/ 11897 h 11897"/>
                <a:gd name="connsiteX2" fmla="*/ 3478 w 10001"/>
                <a:gd name="connsiteY2" fmla="*/ 5366 h 11897"/>
                <a:gd name="connsiteX3" fmla="*/ 10001 w 10001"/>
                <a:gd name="connsiteY3" fmla="*/ 5366 h 11897"/>
                <a:gd name="connsiteX4" fmla="*/ 9994 w 10001"/>
                <a:gd name="connsiteY4" fmla="*/ 23 h 11897"/>
                <a:gd name="connsiteX5" fmla="*/ 1 w 10001"/>
                <a:gd name="connsiteY5" fmla="*/ 0 h 11897"/>
                <a:gd name="connsiteX0" fmla="*/ 0 w 10014"/>
                <a:gd name="connsiteY0" fmla="*/ 0 h 11897"/>
                <a:gd name="connsiteX1" fmla="*/ 14 w 10014"/>
                <a:gd name="connsiteY1" fmla="*/ 11897 h 11897"/>
                <a:gd name="connsiteX2" fmla="*/ 3491 w 10014"/>
                <a:gd name="connsiteY2" fmla="*/ 5366 h 11897"/>
                <a:gd name="connsiteX3" fmla="*/ 10014 w 10014"/>
                <a:gd name="connsiteY3" fmla="*/ 5366 h 11897"/>
                <a:gd name="connsiteX4" fmla="*/ 10007 w 10014"/>
                <a:gd name="connsiteY4" fmla="*/ 23 h 11897"/>
                <a:gd name="connsiteX5" fmla="*/ 0 w 10014"/>
                <a:gd name="connsiteY5" fmla="*/ 0 h 11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14" h="11897">
                  <a:moveTo>
                    <a:pt x="0" y="0"/>
                  </a:moveTo>
                  <a:cubicBezTo>
                    <a:pt x="2" y="3981"/>
                    <a:pt x="12" y="7916"/>
                    <a:pt x="14" y="11897"/>
                  </a:cubicBezTo>
                  <a:lnTo>
                    <a:pt x="3491" y="5366"/>
                  </a:lnTo>
                  <a:lnTo>
                    <a:pt x="10014" y="5366"/>
                  </a:lnTo>
                  <a:cubicBezTo>
                    <a:pt x="10012" y="3532"/>
                    <a:pt x="10009" y="1857"/>
                    <a:pt x="10007" y="23"/>
                  </a:cubicBez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grpSp>
        <p:nvGrpSpPr>
          <p:cNvPr id="11" name="Group 22"/>
          <p:cNvGrpSpPr>
            <a:grpSpLocks noChangeAspect="1"/>
          </p:cNvGrpSpPr>
          <p:nvPr userDrawn="1"/>
        </p:nvGrpSpPr>
        <p:grpSpPr bwMode="auto">
          <a:xfrm>
            <a:off x="-7268" y="1873197"/>
            <a:ext cx="1595438" cy="1760538"/>
            <a:chOff x="0" y="1636"/>
            <a:chExt cx="1005" cy="1109"/>
          </a:xfrm>
        </p:grpSpPr>
        <p:sp>
          <p:nvSpPr>
            <p:cNvPr id="12" name="Freeform 24"/>
            <p:cNvSpPr>
              <a:spLocks/>
            </p:cNvSpPr>
            <p:nvPr userDrawn="1"/>
          </p:nvSpPr>
          <p:spPr bwMode="auto">
            <a:xfrm>
              <a:off x="308" y="1636"/>
              <a:ext cx="697" cy="930"/>
            </a:xfrm>
            <a:custGeom>
              <a:avLst/>
              <a:gdLst>
                <a:gd name="T0" fmla="*/ 0 w 697"/>
                <a:gd name="T1" fmla="*/ 930 h 930"/>
                <a:gd name="T2" fmla="*/ 0 w 697"/>
                <a:gd name="T3" fmla="*/ 403 h 930"/>
                <a:gd name="T4" fmla="*/ 697 w 697"/>
                <a:gd name="T5" fmla="*/ 0 h 930"/>
                <a:gd name="T6" fmla="*/ 697 w 697"/>
                <a:gd name="T7" fmla="*/ 527 h 930"/>
                <a:gd name="T8" fmla="*/ 0 w 697"/>
                <a:gd name="T9" fmla="*/ 930 h 930"/>
              </a:gdLst>
              <a:ahLst/>
              <a:cxnLst>
                <a:cxn ang="0">
                  <a:pos x="T0" y="T1"/>
                </a:cxn>
                <a:cxn ang="0">
                  <a:pos x="T2" y="T3"/>
                </a:cxn>
                <a:cxn ang="0">
                  <a:pos x="T4" y="T5"/>
                </a:cxn>
                <a:cxn ang="0">
                  <a:pos x="T6" y="T7"/>
                </a:cxn>
                <a:cxn ang="0">
                  <a:pos x="T8" y="T9"/>
                </a:cxn>
              </a:cxnLst>
              <a:rect l="0" t="0" r="r" b="b"/>
              <a:pathLst>
                <a:path w="697" h="930">
                  <a:moveTo>
                    <a:pt x="0" y="930"/>
                  </a:moveTo>
                  <a:lnTo>
                    <a:pt x="0" y="403"/>
                  </a:lnTo>
                  <a:lnTo>
                    <a:pt x="697" y="0"/>
                  </a:lnTo>
                  <a:lnTo>
                    <a:pt x="697" y="527"/>
                  </a:lnTo>
                  <a:lnTo>
                    <a:pt x="0" y="930"/>
                  </a:lnTo>
                  <a:close/>
                </a:path>
              </a:pathLst>
            </a:custGeom>
            <a:solidFill>
              <a:srgbClr val="8AD53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3" name="Freeform 25"/>
            <p:cNvSpPr>
              <a:spLocks/>
            </p:cNvSpPr>
            <p:nvPr userDrawn="1"/>
          </p:nvSpPr>
          <p:spPr bwMode="auto">
            <a:xfrm>
              <a:off x="0" y="1861"/>
              <a:ext cx="308" cy="705"/>
            </a:xfrm>
            <a:custGeom>
              <a:avLst/>
              <a:gdLst>
                <a:gd name="T0" fmla="*/ 0 w 308"/>
                <a:gd name="T1" fmla="*/ 0 h 705"/>
                <a:gd name="T2" fmla="*/ 0 w 308"/>
                <a:gd name="T3" fmla="*/ 528 h 705"/>
                <a:gd name="T4" fmla="*/ 308 w 308"/>
                <a:gd name="T5" fmla="*/ 705 h 705"/>
                <a:gd name="T6" fmla="*/ 308 w 308"/>
                <a:gd name="T7" fmla="*/ 178 h 705"/>
                <a:gd name="T8" fmla="*/ 0 w 308"/>
                <a:gd name="T9" fmla="*/ 0 h 705"/>
              </a:gdLst>
              <a:ahLst/>
              <a:cxnLst>
                <a:cxn ang="0">
                  <a:pos x="T0" y="T1"/>
                </a:cxn>
                <a:cxn ang="0">
                  <a:pos x="T2" y="T3"/>
                </a:cxn>
                <a:cxn ang="0">
                  <a:pos x="T4" y="T5"/>
                </a:cxn>
                <a:cxn ang="0">
                  <a:pos x="T6" y="T7"/>
                </a:cxn>
                <a:cxn ang="0">
                  <a:pos x="T8" y="T9"/>
                </a:cxn>
              </a:cxnLst>
              <a:rect l="0" t="0" r="r" b="b"/>
              <a:pathLst>
                <a:path w="308" h="705">
                  <a:moveTo>
                    <a:pt x="0" y="0"/>
                  </a:moveTo>
                  <a:lnTo>
                    <a:pt x="0" y="528"/>
                  </a:lnTo>
                  <a:lnTo>
                    <a:pt x="308" y="705"/>
                  </a:lnTo>
                  <a:lnTo>
                    <a:pt x="308" y="178"/>
                  </a:lnTo>
                  <a:lnTo>
                    <a:pt x="0" y="0"/>
                  </a:lnTo>
                  <a:close/>
                </a:path>
              </a:pathLst>
            </a:custGeom>
            <a:solidFill>
              <a:srgbClr val="00AC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sp>
          <p:nvSpPr>
            <p:cNvPr id="14" name="Freeform 26"/>
            <p:cNvSpPr>
              <a:spLocks/>
            </p:cNvSpPr>
            <p:nvPr userDrawn="1"/>
          </p:nvSpPr>
          <p:spPr bwMode="auto">
            <a:xfrm>
              <a:off x="0" y="2389"/>
              <a:ext cx="308" cy="356"/>
            </a:xfrm>
            <a:custGeom>
              <a:avLst/>
              <a:gdLst>
                <a:gd name="T0" fmla="*/ 0 w 308"/>
                <a:gd name="T1" fmla="*/ 0 h 356"/>
                <a:gd name="T2" fmla="*/ 0 w 308"/>
                <a:gd name="T3" fmla="*/ 356 h 356"/>
                <a:gd name="T4" fmla="*/ 308 w 308"/>
                <a:gd name="T5" fmla="*/ 177 h 356"/>
                <a:gd name="T6" fmla="*/ 0 w 308"/>
                <a:gd name="T7" fmla="*/ 0 h 356"/>
              </a:gdLst>
              <a:ahLst/>
              <a:cxnLst>
                <a:cxn ang="0">
                  <a:pos x="T0" y="T1"/>
                </a:cxn>
                <a:cxn ang="0">
                  <a:pos x="T2" y="T3"/>
                </a:cxn>
                <a:cxn ang="0">
                  <a:pos x="T4" y="T5"/>
                </a:cxn>
                <a:cxn ang="0">
                  <a:pos x="T6" y="T7"/>
                </a:cxn>
              </a:cxnLst>
              <a:rect l="0" t="0" r="r" b="b"/>
              <a:pathLst>
                <a:path w="308" h="356">
                  <a:moveTo>
                    <a:pt x="0" y="0"/>
                  </a:moveTo>
                  <a:lnTo>
                    <a:pt x="0" y="356"/>
                  </a:lnTo>
                  <a:lnTo>
                    <a:pt x="308" y="177"/>
                  </a:lnTo>
                  <a:lnTo>
                    <a:pt x="0" y="0"/>
                  </a:lnTo>
                  <a:close/>
                </a:path>
              </a:pathLst>
            </a:custGeom>
            <a:solidFill>
              <a:srgbClr val="0054A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cs typeface="Arial" panose="020B0604020202020204" pitchFamily="34" charset="0"/>
              </a:endParaRPr>
            </a:p>
          </p:txBody>
        </p:sp>
      </p:grpSp>
      <p:sp>
        <p:nvSpPr>
          <p:cNvPr id="28" name="Textplatzhalter 47"/>
          <p:cNvSpPr>
            <a:spLocks noGrp="1"/>
          </p:cNvSpPr>
          <p:nvPr>
            <p:ph type="body" sz="quarter" idx="12" hasCustomPrompt="1"/>
          </p:nvPr>
        </p:nvSpPr>
        <p:spPr>
          <a:xfrm>
            <a:off x="3131840" y="267494"/>
            <a:ext cx="5760640" cy="288032"/>
          </a:xfrm>
        </p:spPr>
        <p:txBody>
          <a:bodyPr>
            <a:normAutofit/>
          </a:bodyPr>
          <a:lstStyle>
            <a:lvl1pPr marL="0" indent="0">
              <a:lnSpc>
                <a:spcPct val="100000"/>
              </a:lnSpc>
              <a:spcBef>
                <a:spcPts val="0"/>
              </a:spcBef>
              <a:buNone/>
              <a:defRPr sz="1400" b="1">
                <a:solidFill>
                  <a:schemeClr val="bg1"/>
                </a:solidFill>
                <a:latin typeface="Arial" panose="020B0604020202020204" pitchFamily="34" charset="0"/>
                <a:cs typeface="Arial" panose="020B0604020202020204" pitchFamily="34" charset="0"/>
              </a:defRPr>
            </a:lvl1pPr>
          </a:lstStyle>
          <a:p>
            <a:pPr lvl="0"/>
            <a:r>
              <a:rPr lang="de-DE" dirty="0" smtClean="0"/>
              <a:t>Klinik</a:t>
            </a:r>
          </a:p>
        </p:txBody>
      </p:sp>
      <p:sp>
        <p:nvSpPr>
          <p:cNvPr id="29" name="Textplatzhalter 47"/>
          <p:cNvSpPr>
            <a:spLocks noGrp="1"/>
          </p:cNvSpPr>
          <p:nvPr>
            <p:ph type="body" sz="quarter" idx="13" hasCustomPrompt="1"/>
          </p:nvPr>
        </p:nvSpPr>
        <p:spPr>
          <a:xfrm>
            <a:off x="3131840" y="555526"/>
            <a:ext cx="5760640" cy="288032"/>
          </a:xfrm>
        </p:spPr>
        <p:txBody>
          <a:bodyPr>
            <a:normAutofit/>
          </a:bodyPr>
          <a:lstStyle>
            <a:lvl1pPr marL="0" indent="0">
              <a:lnSpc>
                <a:spcPct val="100000"/>
              </a:lnSpc>
              <a:spcBef>
                <a:spcPts val="0"/>
              </a:spcBef>
              <a:buNone/>
              <a:defRPr sz="1400" b="0">
                <a:solidFill>
                  <a:schemeClr val="bg1"/>
                </a:solidFill>
                <a:latin typeface="Arial" panose="020B0604020202020204" pitchFamily="34" charset="0"/>
                <a:cs typeface="Arial" panose="020B0604020202020204" pitchFamily="34" charset="0"/>
              </a:defRPr>
            </a:lvl1pPr>
          </a:lstStyle>
          <a:p>
            <a:pPr lvl="0"/>
            <a:r>
              <a:rPr lang="de-DE" dirty="0" smtClean="0"/>
              <a:t>Abteilung</a:t>
            </a:r>
          </a:p>
        </p:txBody>
      </p:sp>
      <p:pic>
        <p:nvPicPr>
          <p:cNvPr id="2" name="Grafik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90843" y="339503"/>
            <a:ext cx="2155462" cy="1062372"/>
          </a:xfrm>
          <a:prstGeom prst="rect">
            <a:avLst/>
          </a:prstGeom>
        </p:spPr>
      </p:pic>
      <p:sp>
        <p:nvSpPr>
          <p:cNvPr id="18" name="Title 1"/>
          <p:cNvSpPr>
            <a:spLocks noGrp="1"/>
          </p:cNvSpPr>
          <p:nvPr>
            <p:ph type="ctrTitle"/>
          </p:nvPr>
        </p:nvSpPr>
        <p:spPr>
          <a:xfrm>
            <a:off x="237207" y="3651870"/>
            <a:ext cx="8655273" cy="648072"/>
          </a:xfrm>
        </p:spPr>
        <p:txBody>
          <a:bodyPr bIns="9144" anchor="ctr" anchorCtr="0"/>
          <a:lstStyle>
            <a:lvl1pPr>
              <a:defRPr sz="2800">
                <a:solidFill>
                  <a:schemeClr val="bg1"/>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19" name="Subtitle 2"/>
          <p:cNvSpPr>
            <a:spLocks noGrp="1"/>
          </p:cNvSpPr>
          <p:nvPr>
            <p:ph type="subTitle" idx="1"/>
          </p:nvPr>
        </p:nvSpPr>
        <p:spPr>
          <a:xfrm>
            <a:off x="237207" y="4340418"/>
            <a:ext cx="8655273" cy="418356"/>
          </a:xfrm>
        </p:spPr>
        <p:txBody>
          <a:bodyPr tIns="9144">
            <a:normAutofit/>
          </a:bodyPr>
          <a:lstStyle>
            <a:lvl1pPr marL="0" indent="0" algn="l">
              <a:buNone/>
              <a:defRPr kumimoji="0" lang="en-US" sz="2200" b="0" i="0" u="none" strike="noStrike" kern="1200" cap="none" spc="0" normalizeH="0" baseline="0" noProof="0" dirty="0" smtClean="0">
                <a:ln>
                  <a:noFill/>
                </a:ln>
                <a:solidFill>
                  <a:schemeClr val="bg1"/>
                </a:solidFill>
                <a:effectLst/>
                <a:uLnTx/>
                <a:uFillTx/>
                <a:latin typeface="Arial" panose="020B0604020202020204" pitchFamily="34" charset="0"/>
                <a:ea typeface="Fira Sans Book" panose="020B0503050000020004" pitchFamily="34" charset="0"/>
                <a:cs typeface="Arial" panose="020B06040202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de-DE" dirty="0" smtClean="0"/>
              <a:t>Formatvorlage des Untertitelmasters durch Klicken bearbeiten</a:t>
            </a:r>
            <a:endParaRPr lang="en-US" dirty="0"/>
          </a:p>
        </p:txBody>
      </p:sp>
      <p:sp>
        <p:nvSpPr>
          <p:cNvPr id="20" name="Textplatzhalter 47"/>
          <p:cNvSpPr>
            <a:spLocks noGrp="1"/>
          </p:cNvSpPr>
          <p:nvPr>
            <p:ph type="body" sz="quarter" idx="16" hasCustomPrompt="1"/>
          </p:nvPr>
        </p:nvSpPr>
        <p:spPr>
          <a:xfrm>
            <a:off x="238912" y="4788232"/>
            <a:ext cx="5760640" cy="288032"/>
          </a:xfrm>
        </p:spPr>
        <p:txBody>
          <a:bodyPr>
            <a:normAutofit/>
          </a:bodyPr>
          <a:lstStyle>
            <a:lvl1pPr>
              <a:lnSpc>
                <a:spcPct val="100000"/>
              </a:lnSpc>
              <a:spcBef>
                <a:spcPts val="0"/>
              </a:spcBef>
              <a:defRPr sz="1400" b="0">
                <a:solidFill>
                  <a:schemeClr val="bg1"/>
                </a:solidFill>
                <a:latin typeface="Arial" panose="020B0604020202020204" pitchFamily="34" charset="0"/>
                <a:cs typeface="Arial" panose="020B0604020202020204" pitchFamily="34" charset="0"/>
              </a:defRPr>
            </a:lvl1pPr>
          </a:lstStyle>
          <a:p>
            <a:pPr lvl="0"/>
            <a:r>
              <a:rPr lang="de-DE" dirty="0" smtClean="0"/>
              <a:t>Ort | Datum | Vortragender</a:t>
            </a:r>
          </a:p>
        </p:txBody>
      </p:sp>
      <p:pic>
        <p:nvPicPr>
          <p:cNvPr id="21" name="Grafik 7" descr="Grafik 7">
            <a:extLst>
              <a:ext uri="{FF2B5EF4-FFF2-40B4-BE49-F238E27FC236}">
                <a16:creationId xmlns:a16="http://schemas.microsoft.com/office/drawing/2014/main" id="{0E273F16-45C5-F384-26B9-83670EC4CB5B}"/>
              </a:ext>
            </a:extLst>
          </p:cNvPr>
          <p:cNvPicPr>
            <a:picLocks noChangeAspect="1"/>
          </p:cNvPicPr>
          <p:nvPr userDrawn="1"/>
        </p:nvPicPr>
        <p:blipFill>
          <a:blip r:embed="rId4"/>
          <a:stretch>
            <a:fillRect/>
          </a:stretch>
        </p:blipFill>
        <p:spPr>
          <a:xfrm>
            <a:off x="7308304" y="4485640"/>
            <a:ext cx="1584176" cy="546268"/>
          </a:xfrm>
          <a:prstGeom prst="rect">
            <a:avLst/>
          </a:prstGeom>
          <a:ln w="12700">
            <a:miter lim="400000"/>
          </a:ln>
        </p:spPr>
      </p:pic>
    </p:spTree>
    <p:extLst>
      <p:ext uri="{BB962C8B-B14F-4D97-AF65-F5344CB8AC3E}">
        <p14:creationId xmlns:p14="http://schemas.microsoft.com/office/powerpoint/2010/main" val="397872939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2"/>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10" name="Text Placeholder 2"/>
          <p:cNvSpPr>
            <a:spLocks noGrp="1"/>
          </p:cNvSpPr>
          <p:nvPr>
            <p:ph idx="1" hasCustomPrompt="1"/>
          </p:nvPr>
        </p:nvSpPr>
        <p:spPr>
          <a:xfrm>
            <a:off x="232364" y="915566"/>
            <a:ext cx="8732123" cy="2944386"/>
          </a:xfrm>
          <a:prstGeom prst="rect">
            <a:avLst/>
          </a:prstGeom>
        </p:spPr>
        <p:txBody>
          <a:bodyPr vert="horz" lIns="91440" tIns="45720" rIns="91440" bIns="45720" rtlCol="0">
            <a:noAutofit/>
          </a:bodyPr>
          <a:lstStyle>
            <a:lvl1pPr>
              <a:defRPr>
                <a:solidFill>
                  <a:schemeClr val="bg1"/>
                </a:solidFill>
                <a:latin typeface="Arial" panose="020B0604020202020204" pitchFamily="34" charset="0"/>
                <a:cs typeface="Arial" panose="020B0604020202020204" pitchFamily="34" charset="0"/>
              </a:defRPr>
            </a:lvl1pPr>
            <a:lvl2pPr>
              <a:defRPr sz="2400">
                <a:solidFill>
                  <a:schemeClr val="bg1"/>
                </a:solidFill>
                <a:latin typeface="Arial" panose="020B0604020202020204" pitchFamily="34" charset="0"/>
                <a:cs typeface="Arial" panose="020B0604020202020204" pitchFamily="34" charset="0"/>
              </a:defRPr>
            </a:lvl2pPr>
            <a:lvl3pPr>
              <a:defRPr sz="2000">
                <a:solidFill>
                  <a:schemeClr val="bg1"/>
                </a:solidFill>
                <a:latin typeface="Arial" panose="020B0604020202020204" pitchFamily="34" charset="0"/>
                <a:cs typeface="Arial" panose="020B0604020202020204" pitchFamily="34" charset="0"/>
              </a:defRPr>
            </a:lvl3pPr>
            <a:lvl4pPr>
              <a:defRPr>
                <a:solidFill>
                  <a:schemeClr val="bg1"/>
                </a:solidFill>
              </a:defRPr>
            </a:lvl4pPr>
            <a:lvl5pPr>
              <a:defRPr>
                <a:solidFill>
                  <a:schemeClr val="bg1"/>
                </a:solidFill>
              </a:defRPr>
            </a:lvl5pPr>
          </a:lstStyle>
          <a:p>
            <a:pPr lvl="0"/>
            <a:r>
              <a:rPr lang="de-DE" dirty="0" smtClean="0"/>
              <a:t>Textmasterformat bearbeiten</a:t>
            </a:r>
          </a:p>
          <a:p>
            <a:pPr lvl="1"/>
            <a:r>
              <a:rPr lang="de-DE" dirty="0" smtClean="0"/>
              <a:t>Zweite Ebene</a:t>
            </a:r>
          </a:p>
          <a:p>
            <a:pPr lvl="2"/>
            <a:r>
              <a:rPr lang="de-DE" dirty="0" smtClean="0"/>
              <a:t>Dritte Ebene</a:t>
            </a:r>
          </a:p>
        </p:txBody>
      </p:sp>
      <p:pic>
        <p:nvPicPr>
          <p:cNvPr id="11" name="Grafik 7" descr="Grafik 7">
            <a:extLst>
              <a:ext uri="{FF2B5EF4-FFF2-40B4-BE49-F238E27FC236}">
                <a16:creationId xmlns:a16="http://schemas.microsoft.com/office/drawing/2014/main" id="{0E273F16-45C5-F384-26B9-83670EC4CB5B}"/>
              </a:ext>
            </a:extLst>
          </p:cNvPr>
          <p:cNvPicPr>
            <a:picLocks noChangeAspect="1"/>
          </p:cNvPicPr>
          <p:nvPr userDrawn="1"/>
        </p:nvPicPr>
        <p:blipFill>
          <a:blip r:embed="rId2"/>
          <a:stretch>
            <a:fillRect/>
          </a:stretch>
        </p:blipFill>
        <p:spPr>
          <a:xfrm>
            <a:off x="7858214" y="4731990"/>
            <a:ext cx="1034266" cy="356644"/>
          </a:xfrm>
          <a:prstGeom prst="rect">
            <a:avLst/>
          </a:prstGeom>
          <a:ln w="12700">
            <a:miter lim="400000"/>
          </a:ln>
        </p:spPr>
      </p:pic>
      <p:sp>
        <p:nvSpPr>
          <p:cNvPr id="12" name="Date Placeholder 3"/>
          <p:cNvSpPr>
            <a:spLocks noGrp="1"/>
          </p:cNvSpPr>
          <p:nvPr>
            <p:ph type="dt" sz="half" idx="10"/>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1A7E03AA-F54C-476B-BA5D-52344C1508FB}" type="datetime1">
              <a:rPr lang="de-DE" smtClean="0"/>
              <a:t>02.04.2024</a:t>
            </a:fld>
            <a:endParaRPr lang="de-DE" dirty="0"/>
          </a:p>
        </p:txBody>
      </p:sp>
      <p:sp>
        <p:nvSpPr>
          <p:cNvPr id="13" name="Footer Placeholder 4"/>
          <p:cNvSpPr>
            <a:spLocks noGrp="1"/>
          </p:cNvSpPr>
          <p:nvPr>
            <p:ph type="ftr" sz="quarter" idx="3"/>
          </p:nvPr>
        </p:nvSpPr>
        <p:spPr>
          <a:xfrm>
            <a:off x="1259632" y="4731469"/>
            <a:ext cx="583264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smtClean="0"/>
              <a:t>Vorlesungstitel | Dozierender</a:t>
            </a:r>
            <a:endParaRPr lang="de-DE" dirty="0"/>
          </a:p>
        </p:txBody>
      </p:sp>
      <p:sp>
        <p:nvSpPr>
          <p:cNvPr id="14" name="Slide Number Placeholder 5"/>
          <p:cNvSpPr>
            <a:spLocks noGrp="1"/>
          </p:cNvSpPr>
          <p:nvPr>
            <p:ph type="sldNum" sz="quarter" idx="4"/>
          </p:nvPr>
        </p:nvSpPr>
        <p:spPr>
          <a:xfrm>
            <a:off x="7164288"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‹Nr.›</a:t>
            </a:fld>
            <a:endParaRPr lang="de-DE" dirty="0"/>
          </a:p>
        </p:txBody>
      </p:sp>
    </p:spTree>
    <p:extLst>
      <p:ext uri="{BB962C8B-B14F-4D97-AF65-F5344CB8AC3E}">
        <p14:creationId xmlns:p14="http://schemas.microsoft.com/office/powerpoint/2010/main" val="15417491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Nur Titel">
    <p:spTree>
      <p:nvGrpSpPr>
        <p:cNvPr id="1" name=""/>
        <p:cNvGrpSpPr/>
        <p:nvPr/>
      </p:nvGrpSpPr>
      <p:grpSpPr>
        <a:xfrm>
          <a:off x="0" y="0"/>
          <a:ext cx="0" cy="0"/>
          <a:chOff x="0" y="0"/>
          <a:chExt cx="0" cy="0"/>
        </a:xfrm>
      </p:grpSpPr>
      <p:sp>
        <p:nvSpPr>
          <p:cNvPr id="6" name="Title Placeholder 1"/>
          <p:cNvSpPr>
            <a:spLocks noGrp="1"/>
          </p:cNvSpPr>
          <p:nvPr>
            <p:ph type="title"/>
          </p:nvPr>
        </p:nvSpPr>
        <p:spPr>
          <a:xfrm>
            <a:off x="3563888" y="7392"/>
            <a:ext cx="8659992" cy="720080"/>
          </a:xfrm>
          <a:prstGeom prst="rect">
            <a:avLst/>
          </a:prstGeom>
        </p:spPr>
        <p:txBody>
          <a:bodyPr vert="horz" lIns="91440" tIns="45720" rIns="91440" bIns="45720" rtlCol="0" anchor="ctr">
            <a:noAutofit/>
          </a:bodyPr>
          <a:lstStyle>
            <a:lvl1pPr>
              <a:defRPr sz="2400" b="0">
                <a:solidFill>
                  <a:schemeClr val="accent1"/>
                </a:solidFill>
                <a:latin typeface="Arial" panose="020B0604020202020204" pitchFamily="34" charset="0"/>
                <a:cs typeface="Arial" panose="020B0604020202020204" pitchFamily="34" charset="0"/>
              </a:defRPr>
            </a:lvl1pPr>
          </a:lstStyle>
          <a:p>
            <a:endParaRPr lang="en-US" dirty="0"/>
          </a:p>
        </p:txBody>
      </p:sp>
      <p:sp>
        <p:nvSpPr>
          <p:cNvPr id="7" name="Date Placeholder 3"/>
          <p:cNvSpPr>
            <a:spLocks noGrp="1"/>
          </p:cNvSpPr>
          <p:nvPr>
            <p:ph type="dt" sz="half" idx="10"/>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A90802A-C0FD-4B00-B469-129CF2DA912E}" type="datetime1">
              <a:rPr lang="de-DE" smtClean="0"/>
              <a:t>02.04.2024</a:t>
            </a:fld>
            <a:endParaRPr lang="de-DE" dirty="0"/>
          </a:p>
        </p:txBody>
      </p:sp>
      <p:sp>
        <p:nvSpPr>
          <p:cNvPr id="8" name="Footer Placeholder 4"/>
          <p:cNvSpPr>
            <a:spLocks noGrp="1"/>
          </p:cNvSpPr>
          <p:nvPr>
            <p:ph type="ftr" sz="quarter" idx="3"/>
          </p:nvPr>
        </p:nvSpPr>
        <p:spPr>
          <a:xfrm>
            <a:off x="1259632" y="4731469"/>
            <a:ext cx="583264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smtClean="0"/>
              <a:t>Vorlesungstitel | Dozierender</a:t>
            </a:r>
            <a:endParaRPr lang="de-DE" dirty="0"/>
          </a:p>
        </p:txBody>
      </p:sp>
      <p:sp>
        <p:nvSpPr>
          <p:cNvPr id="9" name="Slide Number Placeholder 5"/>
          <p:cNvSpPr>
            <a:spLocks noGrp="1"/>
          </p:cNvSpPr>
          <p:nvPr>
            <p:ph type="sldNum" sz="quarter" idx="4"/>
          </p:nvPr>
        </p:nvSpPr>
        <p:spPr>
          <a:xfrm>
            <a:off x="7164288"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‹Nr.›</a:t>
            </a:fld>
            <a:endParaRPr lang="de-DE" dirty="0"/>
          </a:p>
        </p:txBody>
      </p:sp>
      <p:pic>
        <p:nvPicPr>
          <p:cNvPr id="10" name="Grafik 7" descr="Grafik 7">
            <a:extLst>
              <a:ext uri="{FF2B5EF4-FFF2-40B4-BE49-F238E27FC236}">
                <a16:creationId xmlns:a16="http://schemas.microsoft.com/office/drawing/2014/main" id="{0E273F16-45C5-F384-26B9-83670EC4CB5B}"/>
              </a:ext>
            </a:extLst>
          </p:cNvPr>
          <p:cNvPicPr>
            <a:picLocks noChangeAspect="1"/>
          </p:cNvPicPr>
          <p:nvPr userDrawn="1"/>
        </p:nvPicPr>
        <p:blipFill>
          <a:blip r:embed="rId2"/>
          <a:stretch>
            <a:fillRect/>
          </a:stretch>
        </p:blipFill>
        <p:spPr>
          <a:xfrm>
            <a:off x="7858214" y="4731990"/>
            <a:ext cx="1034266" cy="356644"/>
          </a:xfrm>
          <a:prstGeom prst="rect">
            <a:avLst/>
          </a:prstGeom>
          <a:ln w="12700">
            <a:miter lim="400000"/>
          </a:ln>
        </p:spPr>
      </p:pic>
    </p:spTree>
    <p:extLst>
      <p:ext uri="{BB962C8B-B14F-4D97-AF65-F5344CB8AC3E}">
        <p14:creationId xmlns:p14="http://schemas.microsoft.com/office/powerpoint/2010/main" val="275869811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79512" y="146667"/>
            <a:ext cx="3096344" cy="390269"/>
          </a:xfrm>
          <a:prstGeom prst="rect">
            <a:avLst/>
          </a:prstGeom>
        </p:spPr>
      </p:pic>
      <p:sp>
        <p:nvSpPr>
          <p:cNvPr id="22" name="Title Placeholder 1"/>
          <p:cNvSpPr>
            <a:spLocks noGrp="1"/>
          </p:cNvSpPr>
          <p:nvPr>
            <p:ph type="title"/>
          </p:nvPr>
        </p:nvSpPr>
        <p:spPr>
          <a:xfrm>
            <a:off x="232488" y="843558"/>
            <a:ext cx="8659992" cy="720080"/>
          </a:xfrm>
          <a:prstGeom prst="rect">
            <a:avLst/>
          </a:prstGeom>
        </p:spPr>
        <p:txBody>
          <a:bodyPr vert="horz" lIns="91440" tIns="45720" rIns="91440" bIns="45720" rtlCol="0" anchor="ctr">
            <a:noAutofit/>
          </a:bodyPr>
          <a:lstStyle/>
          <a:p>
            <a:endParaRPr lang="en-US" dirty="0"/>
          </a:p>
        </p:txBody>
      </p:sp>
      <p:sp>
        <p:nvSpPr>
          <p:cNvPr id="23" name="Text Placeholder 2"/>
          <p:cNvSpPr>
            <a:spLocks noGrp="1"/>
          </p:cNvSpPr>
          <p:nvPr>
            <p:ph type="body" idx="1"/>
          </p:nvPr>
        </p:nvSpPr>
        <p:spPr>
          <a:xfrm>
            <a:off x="232488" y="1707654"/>
            <a:ext cx="8659992" cy="2944386"/>
          </a:xfrm>
          <a:prstGeom prst="rect">
            <a:avLst/>
          </a:prstGeom>
        </p:spPr>
        <p:txBody>
          <a:bodyPr vert="horz" lIns="91440" tIns="45720" rIns="91440" bIns="45720" rtlCol="0">
            <a:noAutofit/>
          </a:body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en-US" dirty="0"/>
          </a:p>
        </p:txBody>
      </p:sp>
      <p:grpSp>
        <p:nvGrpSpPr>
          <p:cNvPr id="34" name="Group 46"/>
          <p:cNvGrpSpPr>
            <a:grpSpLocks noChangeAspect="1"/>
          </p:cNvGrpSpPr>
          <p:nvPr userDrawn="1"/>
        </p:nvGrpSpPr>
        <p:grpSpPr bwMode="auto">
          <a:xfrm>
            <a:off x="3275856" y="-5960"/>
            <a:ext cx="5868144" cy="639791"/>
            <a:chOff x="0" y="1846"/>
            <a:chExt cx="5760" cy="628"/>
          </a:xfrm>
        </p:grpSpPr>
        <p:sp>
          <p:nvSpPr>
            <p:cNvPr id="35" name="AutoShape 45"/>
            <p:cNvSpPr>
              <a:spLocks noChangeAspect="1" noChangeArrowheads="1" noTextEdit="1"/>
            </p:cNvSpPr>
            <p:nvPr userDrawn="1"/>
          </p:nvSpPr>
          <p:spPr bwMode="auto">
            <a:xfrm>
              <a:off x="0" y="1846"/>
              <a:ext cx="5760" cy="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ea typeface="Fira Sans Book" panose="020B0503050000020004" pitchFamily="34" charset="0"/>
                <a:cs typeface="Arial" panose="020B0604020202020204" pitchFamily="34" charset="0"/>
              </a:endParaRPr>
            </a:p>
          </p:txBody>
        </p:sp>
        <p:sp>
          <p:nvSpPr>
            <p:cNvPr id="36" name="Freeform 47"/>
            <p:cNvSpPr>
              <a:spLocks/>
            </p:cNvSpPr>
            <p:nvPr userDrawn="1"/>
          </p:nvSpPr>
          <p:spPr bwMode="auto">
            <a:xfrm>
              <a:off x="0" y="1846"/>
              <a:ext cx="5760" cy="628"/>
            </a:xfrm>
            <a:custGeom>
              <a:avLst/>
              <a:gdLst>
                <a:gd name="T0" fmla="*/ 0 w 5760"/>
                <a:gd name="T1" fmla="*/ 0 h 628"/>
                <a:gd name="T2" fmla="*/ 361 w 5760"/>
                <a:gd name="T3" fmla="*/ 628 h 628"/>
                <a:gd name="T4" fmla="*/ 5760 w 5760"/>
                <a:gd name="T5" fmla="*/ 628 h 628"/>
                <a:gd name="T6" fmla="*/ 5760 w 5760"/>
                <a:gd name="T7" fmla="*/ 0 h 628"/>
                <a:gd name="T8" fmla="*/ 0 w 5760"/>
                <a:gd name="T9" fmla="*/ 0 h 628"/>
              </a:gdLst>
              <a:ahLst/>
              <a:cxnLst>
                <a:cxn ang="0">
                  <a:pos x="T0" y="T1"/>
                </a:cxn>
                <a:cxn ang="0">
                  <a:pos x="T2" y="T3"/>
                </a:cxn>
                <a:cxn ang="0">
                  <a:pos x="T4" y="T5"/>
                </a:cxn>
                <a:cxn ang="0">
                  <a:pos x="T6" y="T7"/>
                </a:cxn>
                <a:cxn ang="0">
                  <a:pos x="T8" y="T9"/>
                </a:cxn>
              </a:cxnLst>
              <a:rect l="0" t="0" r="r" b="b"/>
              <a:pathLst>
                <a:path w="5760" h="628">
                  <a:moveTo>
                    <a:pt x="0" y="0"/>
                  </a:moveTo>
                  <a:lnTo>
                    <a:pt x="361" y="628"/>
                  </a:lnTo>
                  <a:lnTo>
                    <a:pt x="5760" y="628"/>
                  </a:lnTo>
                  <a:lnTo>
                    <a:pt x="5760" y="0"/>
                  </a:lnTo>
                  <a:lnTo>
                    <a:pt x="0" y="0"/>
                  </a:lnTo>
                  <a:close/>
                </a:path>
              </a:pathLst>
            </a:custGeom>
            <a:solidFill>
              <a:schemeClr val="accent2">
                <a:lumMod val="20000"/>
                <a:lumOff val="8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de-DE">
                <a:latin typeface="Arial" panose="020B0604020202020204" pitchFamily="34" charset="0"/>
                <a:ea typeface="Fira Sans Book" panose="020B0503050000020004" pitchFamily="34" charset="0"/>
                <a:cs typeface="Arial" panose="020B0604020202020204" pitchFamily="34" charset="0"/>
              </a:endParaRPr>
            </a:p>
          </p:txBody>
        </p:sp>
      </p:grpSp>
      <p:sp>
        <p:nvSpPr>
          <p:cNvPr id="11" name="Date Placeholder 3"/>
          <p:cNvSpPr>
            <a:spLocks noGrp="1"/>
          </p:cNvSpPr>
          <p:nvPr>
            <p:ph type="dt" sz="half" idx="2"/>
          </p:nvPr>
        </p:nvSpPr>
        <p:spPr>
          <a:xfrm>
            <a:off x="232489" y="4731990"/>
            <a:ext cx="883127" cy="216172"/>
          </a:xfrm>
          <a:prstGeom prst="rect">
            <a:avLst/>
          </a:prstGeom>
        </p:spPr>
        <p:txBody>
          <a:bodyPr vert="horz" lIns="91440" tIns="45720" rIns="91440" bIns="45720" rtlCol="0" anchor="ctr"/>
          <a:lstStyle>
            <a:lvl1pPr algn="l">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2979E174-AA4E-4C14-8CD4-2C99030F6972}" type="datetime1">
              <a:rPr lang="de-DE" smtClean="0"/>
              <a:t>02.04.2024</a:t>
            </a:fld>
            <a:endParaRPr lang="de-DE" dirty="0"/>
          </a:p>
        </p:txBody>
      </p:sp>
      <p:sp>
        <p:nvSpPr>
          <p:cNvPr id="12" name="Footer Placeholder 4"/>
          <p:cNvSpPr>
            <a:spLocks noGrp="1"/>
          </p:cNvSpPr>
          <p:nvPr>
            <p:ph type="ftr" sz="quarter" idx="3"/>
          </p:nvPr>
        </p:nvSpPr>
        <p:spPr>
          <a:xfrm>
            <a:off x="1259632" y="4731469"/>
            <a:ext cx="5832648" cy="216693"/>
          </a:xfrm>
          <a:prstGeom prst="rect">
            <a:avLst/>
          </a:prstGeom>
        </p:spPr>
        <p:txBody>
          <a:bodyPr vert="horz" lIns="91440" tIns="45720" rIns="91440" bIns="45720" rtlCol="0" anchor="ctr" anchorCtr="0"/>
          <a:lstStyle>
            <a:lvl1pPr algn="l">
              <a:defRPr sz="1000" cap="none" spc="0" baseline="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r>
              <a:rPr lang="de-DE" smtClean="0"/>
              <a:t>Vorlesungstitel | Dozierender</a:t>
            </a:r>
            <a:endParaRPr lang="de-DE" dirty="0"/>
          </a:p>
        </p:txBody>
      </p:sp>
      <p:sp>
        <p:nvSpPr>
          <p:cNvPr id="13" name="Slide Number Placeholder 5"/>
          <p:cNvSpPr>
            <a:spLocks noGrp="1"/>
          </p:cNvSpPr>
          <p:nvPr>
            <p:ph type="sldNum" sz="quarter" idx="4"/>
          </p:nvPr>
        </p:nvSpPr>
        <p:spPr>
          <a:xfrm>
            <a:off x="7164288" y="4731990"/>
            <a:ext cx="616876" cy="216172"/>
          </a:xfrm>
          <a:custGeom>
            <a:avLst/>
            <a:gdLst>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34968"/>
              <a:gd name="connsiteY0" fmla="*/ 202406 h 404812"/>
              <a:gd name="connsiteX1" fmla="*/ 467484 w 934968"/>
              <a:gd name="connsiteY1" fmla="*/ 0 h 404812"/>
              <a:gd name="connsiteX2" fmla="*/ 934968 w 934968"/>
              <a:gd name="connsiteY2" fmla="*/ 202406 h 404812"/>
              <a:gd name="connsiteX3" fmla="*/ 467484 w 934968"/>
              <a:gd name="connsiteY3" fmla="*/ 404812 h 404812"/>
              <a:gd name="connsiteX4" fmla="*/ 0 w 934968"/>
              <a:gd name="connsiteY4" fmla="*/ 202406 h 404812"/>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54814 h 463010"/>
              <a:gd name="connsiteX1" fmla="*/ 467484 w 928529"/>
              <a:gd name="connsiteY1" fmla="*/ 52408 h 463010"/>
              <a:gd name="connsiteX2" fmla="*/ 928529 w 928529"/>
              <a:gd name="connsiteY2" fmla="*/ 48752 h 463010"/>
              <a:gd name="connsiteX3" fmla="*/ 467484 w 928529"/>
              <a:gd name="connsiteY3" fmla="*/ 457220 h 463010"/>
              <a:gd name="connsiteX4" fmla="*/ 0 w 928529"/>
              <a:gd name="connsiteY4" fmla="*/ 254814 h 463010"/>
              <a:gd name="connsiteX0" fmla="*/ 0 w 928529"/>
              <a:gd name="connsiteY0" fmla="*/ 206062 h 414258"/>
              <a:gd name="connsiteX1" fmla="*/ 467484 w 928529"/>
              <a:gd name="connsiteY1" fmla="*/ 3656 h 414258"/>
              <a:gd name="connsiteX2" fmla="*/ 928529 w 928529"/>
              <a:gd name="connsiteY2" fmla="*/ 0 h 414258"/>
              <a:gd name="connsiteX3" fmla="*/ 467484 w 928529"/>
              <a:gd name="connsiteY3" fmla="*/ 408468 h 414258"/>
              <a:gd name="connsiteX4" fmla="*/ 0 w 928529"/>
              <a:gd name="connsiteY4" fmla="*/ 206062 h 414258"/>
              <a:gd name="connsiteX0" fmla="*/ 3585 w 932114"/>
              <a:gd name="connsiteY0" fmla="*/ 206062 h 413015"/>
              <a:gd name="connsiteX1" fmla="*/ 329401 w 932114"/>
              <a:gd name="connsiteY1" fmla="*/ 3656 h 413015"/>
              <a:gd name="connsiteX2" fmla="*/ 932114 w 932114"/>
              <a:gd name="connsiteY2" fmla="*/ 0 h 413015"/>
              <a:gd name="connsiteX3" fmla="*/ 471069 w 932114"/>
              <a:gd name="connsiteY3" fmla="*/ 408468 h 413015"/>
              <a:gd name="connsiteX4" fmla="*/ 3585 w 932114"/>
              <a:gd name="connsiteY4" fmla="*/ 206062 h 413015"/>
              <a:gd name="connsiteX0" fmla="*/ 29228 w 1023703"/>
              <a:gd name="connsiteY0" fmla="*/ 206062 h 319569"/>
              <a:gd name="connsiteX1" fmla="*/ 355044 w 1023703"/>
              <a:gd name="connsiteY1" fmla="*/ 3656 h 319569"/>
              <a:gd name="connsiteX2" fmla="*/ 957757 w 1023703"/>
              <a:gd name="connsiteY2" fmla="*/ 0 h 319569"/>
              <a:gd name="connsiteX3" fmla="*/ 953912 w 1023703"/>
              <a:gd name="connsiteY3" fmla="*/ 311876 h 319569"/>
              <a:gd name="connsiteX4" fmla="*/ 29228 w 1023703"/>
              <a:gd name="connsiteY4" fmla="*/ 206062 h 319569"/>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66022"/>
              <a:gd name="connsiteX1" fmla="*/ 355044 w 957757"/>
              <a:gd name="connsiteY1" fmla="*/ 3656 h 366022"/>
              <a:gd name="connsiteX2" fmla="*/ 957757 w 957757"/>
              <a:gd name="connsiteY2" fmla="*/ 0 h 366022"/>
              <a:gd name="connsiteX3" fmla="*/ 953912 w 957757"/>
              <a:gd name="connsiteY3" fmla="*/ 311876 h 366022"/>
              <a:gd name="connsiteX4" fmla="*/ 29228 w 957757"/>
              <a:gd name="connsiteY4" fmla="*/ 206062 h 366022"/>
              <a:gd name="connsiteX0" fmla="*/ 29228 w 957757"/>
              <a:gd name="connsiteY0" fmla="*/ 206062 h 311876"/>
              <a:gd name="connsiteX1" fmla="*/ 355044 w 957757"/>
              <a:gd name="connsiteY1" fmla="*/ 3656 h 311876"/>
              <a:gd name="connsiteX2" fmla="*/ 957757 w 957757"/>
              <a:gd name="connsiteY2" fmla="*/ 0 h 311876"/>
              <a:gd name="connsiteX3" fmla="*/ 953912 w 957757"/>
              <a:gd name="connsiteY3" fmla="*/ 311876 h 311876"/>
              <a:gd name="connsiteX4" fmla="*/ 29228 w 957757"/>
              <a:gd name="connsiteY4" fmla="*/ 206062 h 311876"/>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150444 w 737683"/>
              <a:gd name="connsiteY0" fmla="*/ 296214 h 320914"/>
              <a:gd name="connsiteX1" fmla="*/ 134970 w 737683"/>
              <a:gd name="connsiteY1" fmla="*/ 3656 h 320914"/>
              <a:gd name="connsiteX2" fmla="*/ 737683 w 737683"/>
              <a:gd name="connsiteY2" fmla="*/ 0 h 320914"/>
              <a:gd name="connsiteX3" fmla="*/ 733838 w 737683"/>
              <a:gd name="connsiteY3" fmla="*/ 311876 h 320914"/>
              <a:gd name="connsiteX4" fmla="*/ 150444 w 737683"/>
              <a:gd name="connsiteY4" fmla="*/ 296214 h 320914"/>
              <a:gd name="connsiteX0" fmla="*/ 47275 w 634514"/>
              <a:gd name="connsiteY0" fmla="*/ 296214 h 320914"/>
              <a:gd name="connsiteX1" fmla="*/ 31801 w 634514"/>
              <a:gd name="connsiteY1" fmla="*/ 3656 h 320914"/>
              <a:gd name="connsiteX2" fmla="*/ 634514 w 634514"/>
              <a:gd name="connsiteY2" fmla="*/ 0 h 320914"/>
              <a:gd name="connsiteX3" fmla="*/ 630669 w 634514"/>
              <a:gd name="connsiteY3" fmla="*/ 311876 h 320914"/>
              <a:gd name="connsiteX4" fmla="*/ 47275 w 634514"/>
              <a:gd name="connsiteY4" fmla="*/ 296214 h 320914"/>
              <a:gd name="connsiteX0" fmla="*/ 51420 w 625780"/>
              <a:gd name="connsiteY0" fmla="*/ 315533 h 335396"/>
              <a:gd name="connsiteX1" fmla="*/ 23067 w 625780"/>
              <a:gd name="connsiteY1" fmla="*/ 3656 h 335396"/>
              <a:gd name="connsiteX2" fmla="*/ 625780 w 625780"/>
              <a:gd name="connsiteY2" fmla="*/ 0 h 335396"/>
              <a:gd name="connsiteX3" fmla="*/ 621935 w 625780"/>
              <a:gd name="connsiteY3" fmla="*/ 311876 h 335396"/>
              <a:gd name="connsiteX4" fmla="*/ 51420 w 625780"/>
              <a:gd name="connsiteY4" fmla="*/ 315533 h 335396"/>
              <a:gd name="connsiteX0" fmla="*/ 28353 w 602713"/>
              <a:gd name="connsiteY0" fmla="*/ 315533 h 335396"/>
              <a:gd name="connsiteX1" fmla="*/ 0 w 602713"/>
              <a:gd name="connsiteY1" fmla="*/ 3656 h 335396"/>
              <a:gd name="connsiteX2" fmla="*/ 602713 w 602713"/>
              <a:gd name="connsiteY2" fmla="*/ 0 h 335396"/>
              <a:gd name="connsiteX3" fmla="*/ 598868 w 602713"/>
              <a:gd name="connsiteY3" fmla="*/ 311876 h 335396"/>
              <a:gd name="connsiteX4" fmla="*/ 28353 w 602713"/>
              <a:gd name="connsiteY4" fmla="*/ 315533 h 335396"/>
              <a:gd name="connsiteX0" fmla="*/ 0 w 606558"/>
              <a:gd name="connsiteY0" fmla="*/ 315533 h 335396"/>
              <a:gd name="connsiteX1" fmla="*/ 3845 w 606558"/>
              <a:gd name="connsiteY1" fmla="*/ 3656 h 335396"/>
              <a:gd name="connsiteX2" fmla="*/ 606558 w 606558"/>
              <a:gd name="connsiteY2" fmla="*/ 0 h 335396"/>
              <a:gd name="connsiteX3" fmla="*/ 602713 w 606558"/>
              <a:gd name="connsiteY3" fmla="*/ 311876 h 335396"/>
              <a:gd name="connsiteX4" fmla="*/ 0 w 606558"/>
              <a:gd name="connsiteY4" fmla="*/ 315533 h 335396"/>
              <a:gd name="connsiteX0" fmla="*/ 0 w 606558"/>
              <a:gd name="connsiteY0" fmla="*/ 315533 h 315533"/>
              <a:gd name="connsiteX1" fmla="*/ 3845 w 606558"/>
              <a:gd name="connsiteY1" fmla="*/ 3656 h 315533"/>
              <a:gd name="connsiteX2" fmla="*/ 606558 w 606558"/>
              <a:gd name="connsiteY2" fmla="*/ 0 h 315533"/>
              <a:gd name="connsiteX3" fmla="*/ 602713 w 606558"/>
              <a:gd name="connsiteY3" fmla="*/ 311876 h 315533"/>
              <a:gd name="connsiteX4" fmla="*/ 0 w 606558"/>
              <a:gd name="connsiteY4" fmla="*/ 315533 h 315533"/>
              <a:gd name="connsiteX0" fmla="*/ 15473 w 602713"/>
              <a:gd name="connsiteY0" fmla="*/ 315533 h 315533"/>
              <a:gd name="connsiteX1" fmla="*/ 0 w 602713"/>
              <a:gd name="connsiteY1" fmla="*/ 3656 h 315533"/>
              <a:gd name="connsiteX2" fmla="*/ 602713 w 602713"/>
              <a:gd name="connsiteY2" fmla="*/ 0 h 315533"/>
              <a:gd name="connsiteX3" fmla="*/ 598868 w 602713"/>
              <a:gd name="connsiteY3" fmla="*/ 311876 h 315533"/>
              <a:gd name="connsiteX4" fmla="*/ 15473 w 602713"/>
              <a:gd name="connsiteY4" fmla="*/ 315533 h 315533"/>
              <a:gd name="connsiteX0" fmla="*/ 15473 w 616048"/>
              <a:gd name="connsiteY0" fmla="*/ 311877 h 311877"/>
              <a:gd name="connsiteX1" fmla="*/ 0 w 616048"/>
              <a:gd name="connsiteY1" fmla="*/ 0 h 311877"/>
              <a:gd name="connsiteX2" fmla="*/ 616048 w 616048"/>
              <a:gd name="connsiteY2" fmla="*/ 2059 h 311877"/>
              <a:gd name="connsiteX3" fmla="*/ 598868 w 616048"/>
              <a:gd name="connsiteY3" fmla="*/ 308220 h 311877"/>
              <a:gd name="connsiteX4" fmla="*/ 15473 w 616048"/>
              <a:gd name="connsiteY4" fmla="*/ 311877 h 31187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0927"/>
              <a:gd name="connsiteX1" fmla="*/ 0 w 616048"/>
              <a:gd name="connsiteY1" fmla="*/ 0 h 330927"/>
              <a:gd name="connsiteX2" fmla="*/ 616048 w 616048"/>
              <a:gd name="connsiteY2" fmla="*/ 2059 h 330927"/>
              <a:gd name="connsiteX3" fmla="*/ 598868 w 616048"/>
              <a:gd name="connsiteY3" fmla="*/ 308220 h 330927"/>
              <a:gd name="connsiteX4" fmla="*/ 4043 w 616048"/>
              <a:gd name="connsiteY4" fmla="*/ 330927 h 330927"/>
              <a:gd name="connsiteX0" fmla="*/ 4043 w 616048"/>
              <a:gd name="connsiteY0" fmla="*/ 330927 h 331919"/>
              <a:gd name="connsiteX1" fmla="*/ 0 w 616048"/>
              <a:gd name="connsiteY1" fmla="*/ 0 h 331919"/>
              <a:gd name="connsiteX2" fmla="*/ 616048 w 616048"/>
              <a:gd name="connsiteY2" fmla="*/ 2059 h 331919"/>
              <a:gd name="connsiteX3" fmla="*/ 598868 w 616048"/>
              <a:gd name="connsiteY3" fmla="*/ 308220 h 331919"/>
              <a:gd name="connsiteX4" fmla="*/ 4043 w 616048"/>
              <a:gd name="connsiteY4" fmla="*/ 330927 h 331919"/>
              <a:gd name="connsiteX0" fmla="*/ 4043 w 616048"/>
              <a:gd name="connsiteY0" fmla="*/ 330927 h 336035"/>
              <a:gd name="connsiteX1" fmla="*/ 0 w 616048"/>
              <a:gd name="connsiteY1" fmla="*/ 0 h 336035"/>
              <a:gd name="connsiteX2" fmla="*/ 616048 w 616048"/>
              <a:gd name="connsiteY2" fmla="*/ 2059 h 336035"/>
              <a:gd name="connsiteX3" fmla="*/ 614108 w 616048"/>
              <a:gd name="connsiteY3" fmla="*/ 331080 h 336035"/>
              <a:gd name="connsiteX4" fmla="*/ 4043 w 616048"/>
              <a:gd name="connsiteY4" fmla="*/ 330927 h 336035"/>
              <a:gd name="connsiteX0" fmla="*/ 4043 w 616048"/>
              <a:gd name="connsiteY0" fmla="*/ 330927 h 333136"/>
              <a:gd name="connsiteX1" fmla="*/ 0 w 616048"/>
              <a:gd name="connsiteY1" fmla="*/ 0 h 333136"/>
              <a:gd name="connsiteX2" fmla="*/ 616048 w 616048"/>
              <a:gd name="connsiteY2" fmla="*/ 2059 h 333136"/>
              <a:gd name="connsiteX3" fmla="*/ 614108 w 616048"/>
              <a:gd name="connsiteY3" fmla="*/ 331080 h 333136"/>
              <a:gd name="connsiteX4" fmla="*/ 4043 w 616048"/>
              <a:gd name="connsiteY4" fmla="*/ 330927 h 333136"/>
              <a:gd name="connsiteX0" fmla="*/ 4043 w 616048"/>
              <a:gd name="connsiteY0" fmla="*/ 330927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30927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4043 w 616048"/>
              <a:gd name="connsiteY0" fmla="*/ 340452 h 340605"/>
              <a:gd name="connsiteX1" fmla="*/ 0 w 616048"/>
              <a:gd name="connsiteY1" fmla="*/ 0 h 340605"/>
              <a:gd name="connsiteX2" fmla="*/ 616048 w 616048"/>
              <a:gd name="connsiteY2" fmla="*/ 2059 h 340605"/>
              <a:gd name="connsiteX3" fmla="*/ 614108 w 616048"/>
              <a:gd name="connsiteY3" fmla="*/ 340605 h 340605"/>
              <a:gd name="connsiteX4" fmla="*/ 4043 w 616048"/>
              <a:gd name="connsiteY4" fmla="*/ 340452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048"/>
              <a:gd name="connsiteY0" fmla="*/ 338547 h 340605"/>
              <a:gd name="connsiteX1" fmla="*/ 0 w 616048"/>
              <a:gd name="connsiteY1" fmla="*/ 0 h 340605"/>
              <a:gd name="connsiteX2" fmla="*/ 616048 w 616048"/>
              <a:gd name="connsiteY2" fmla="*/ 2059 h 340605"/>
              <a:gd name="connsiteX3" fmla="*/ 614108 w 616048"/>
              <a:gd name="connsiteY3" fmla="*/ 340605 h 340605"/>
              <a:gd name="connsiteX4" fmla="*/ 2138 w 616048"/>
              <a:gd name="connsiteY4" fmla="*/ 338547 h 34060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6795 h 338547"/>
              <a:gd name="connsiteX4" fmla="*/ 2138 w 616876"/>
              <a:gd name="connsiteY4" fmla="*/ 338547 h 338547"/>
              <a:gd name="connsiteX0" fmla="*/ 2138 w 616876"/>
              <a:gd name="connsiteY0" fmla="*/ 338547 h 344415"/>
              <a:gd name="connsiteX1" fmla="*/ 0 w 616876"/>
              <a:gd name="connsiteY1" fmla="*/ 0 h 344415"/>
              <a:gd name="connsiteX2" fmla="*/ 616048 w 616876"/>
              <a:gd name="connsiteY2" fmla="*/ 2059 h 344415"/>
              <a:gd name="connsiteX3" fmla="*/ 616013 w 616876"/>
              <a:gd name="connsiteY3" fmla="*/ 344415 h 344415"/>
              <a:gd name="connsiteX4" fmla="*/ 2138 w 616876"/>
              <a:gd name="connsiteY4" fmla="*/ 338547 h 344415"/>
              <a:gd name="connsiteX0" fmla="*/ 2138 w 616876"/>
              <a:gd name="connsiteY0" fmla="*/ 338547 h 338547"/>
              <a:gd name="connsiteX1" fmla="*/ 0 w 616876"/>
              <a:gd name="connsiteY1" fmla="*/ 0 h 338547"/>
              <a:gd name="connsiteX2" fmla="*/ 616048 w 616876"/>
              <a:gd name="connsiteY2" fmla="*/ 2059 h 338547"/>
              <a:gd name="connsiteX3" fmla="*/ 616013 w 616876"/>
              <a:gd name="connsiteY3" fmla="*/ 334890 h 338547"/>
              <a:gd name="connsiteX4" fmla="*/ 2138 w 616876"/>
              <a:gd name="connsiteY4" fmla="*/ 338547 h 338547"/>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2059 h 342510"/>
              <a:gd name="connsiteX3" fmla="*/ 616013 w 616876"/>
              <a:gd name="connsiteY3" fmla="*/ 342510 h 342510"/>
              <a:gd name="connsiteX4" fmla="*/ 2138 w 616876"/>
              <a:gd name="connsiteY4" fmla="*/ 338547 h 342510"/>
              <a:gd name="connsiteX0" fmla="*/ 2138 w 616876"/>
              <a:gd name="connsiteY0" fmla="*/ 338547 h 342510"/>
              <a:gd name="connsiteX1" fmla="*/ 0 w 616876"/>
              <a:gd name="connsiteY1" fmla="*/ 0 h 342510"/>
              <a:gd name="connsiteX2" fmla="*/ 616048 w 616876"/>
              <a:gd name="connsiteY2" fmla="*/ 154 h 342510"/>
              <a:gd name="connsiteX3" fmla="*/ 616013 w 616876"/>
              <a:gd name="connsiteY3" fmla="*/ 342510 h 342510"/>
              <a:gd name="connsiteX4" fmla="*/ 2138 w 616876"/>
              <a:gd name="connsiteY4" fmla="*/ 338547 h 342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6876" h="342510">
                <a:moveTo>
                  <a:pt x="2138" y="338547"/>
                </a:moveTo>
                <a:cubicBezTo>
                  <a:pt x="3453" y="176338"/>
                  <a:pt x="118" y="174133"/>
                  <a:pt x="0" y="0"/>
                </a:cubicBezTo>
                <a:lnTo>
                  <a:pt x="616048" y="154"/>
                </a:lnTo>
                <a:cubicBezTo>
                  <a:pt x="616048" y="111940"/>
                  <a:pt x="617935" y="186572"/>
                  <a:pt x="616013" y="342510"/>
                </a:cubicBezTo>
                <a:lnTo>
                  <a:pt x="2138" y="338547"/>
                </a:lnTo>
                <a:close/>
              </a:path>
            </a:pathLst>
          </a:custGeom>
          <a:ln w="19050" cmpd="sng">
            <a:noFill/>
          </a:ln>
        </p:spPr>
        <p:txBody>
          <a:bodyPr vert="horz" lIns="9144" tIns="9144" rIns="9144" bIns="9144" rtlCol="0" anchor="ctr" anchorCtr="0">
            <a:normAutofit/>
          </a:bodyPr>
          <a:lstStyle>
            <a:lvl1pPr algn="r">
              <a:defRPr sz="1000">
                <a:solidFill>
                  <a:schemeClr val="bg1"/>
                </a:solidFill>
                <a:latin typeface="Arial" panose="020B0604020202020204" pitchFamily="34" charset="0"/>
                <a:ea typeface="Fira Sans Book" panose="020B0503050000020004" pitchFamily="34" charset="0"/>
                <a:cs typeface="Arial" panose="020B0604020202020204" pitchFamily="34" charset="0"/>
              </a:defRPr>
            </a:lvl1pPr>
          </a:lstStyle>
          <a:p>
            <a:fld id="{50B1B3AD-80CD-4C4C-B9E6-D3174EA9BC3B}" type="slidenum">
              <a:rPr lang="de-DE" smtClean="0"/>
              <a:pPr/>
              <a:t>‹Nr.›</a:t>
            </a:fld>
            <a:endParaRPr lang="de-DE" dirty="0"/>
          </a:p>
        </p:txBody>
      </p:sp>
    </p:spTree>
    <p:extLst>
      <p:ext uri="{BB962C8B-B14F-4D97-AF65-F5344CB8AC3E}">
        <p14:creationId xmlns:p14="http://schemas.microsoft.com/office/powerpoint/2010/main" val="495970117"/>
      </p:ext>
    </p:extLst>
  </p:cSld>
  <p:clrMap bg1="lt1" tx1="dk1" bg2="lt2" tx2="dk2" accent1="accent1" accent2="accent2" accent3="accent3" accent4="accent4" accent5="accent5" accent6="accent6" hlink="hlink" folHlink="folHlink"/>
  <p:sldLayoutIdLst>
    <p:sldLayoutId id="2147483649" r:id="rId1"/>
    <p:sldLayoutId id="2147483664" r:id="rId2"/>
    <p:sldLayoutId id="2147483654" r:id="rId3"/>
    <p:sldLayoutId id="2147483665" r:id="rId4"/>
  </p:sldLayoutIdLst>
  <p:timing>
    <p:tnLst>
      <p:par>
        <p:cTn id="1" dur="indefinite" restart="never" nodeType="tmRoot"/>
      </p:par>
    </p:tnLst>
  </p:timing>
  <p:hf hdr="0"/>
  <p:txStyles>
    <p:titleStyle>
      <a:lvl1pPr algn="l" defTabSz="914400" rtl="0" eaLnBrk="1" latinLnBrk="0" hangingPunct="1">
        <a:spcBef>
          <a:spcPct val="0"/>
        </a:spcBef>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p:titleStyle>
    <p:bodyStyle>
      <a:lvl1pPr marL="0" indent="0" algn="l" defTabSz="914400" rtl="0" eaLnBrk="1" latinLnBrk="0" hangingPunct="1">
        <a:spcBef>
          <a:spcPct val="20000"/>
        </a:spcBef>
        <a:buClr>
          <a:srgbClr val="0056A2"/>
        </a:buClr>
        <a:buFont typeface="Wingdings" panose="05000000000000000000" pitchFamily="2" charset="2"/>
        <a:buNone/>
        <a:defRPr sz="2800" b="1" kern="1200">
          <a:solidFill>
            <a:schemeClr val="bg1"/>
          </a:solidFill>
          <a:latin typeface="Arial" panose="020B0604020202020204" pitchFamily="34" charset="0"/>
          <a:ea typeface="Fira Sans Book" panose="020B0503050000020004" pitchFamily="34" charset="0"/>
          <a:cs typeface="Arial" panose="020B0604020202020204" pitchFamily="34" charset="0"/>
        </a:defRPr>
      </a:lvl1pPr>
      <a:lvl2pPr marL="285750" indent="-28575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2pPr>
      <a:lvl3pPr marL="433388"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3pPr>
      <a:lvl4pPr marL="717550"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4pPr>
      <a:lvl5pPr marL="987425"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Arial" panose="020B0604020202020204" pitchFamily="34" charset="0"/>
          <a:ea typeface="Fira Sans Book" panose="020B05030500000200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2"/>
          </p:nvPr>
        </p:nvSpPr>
        <p:spPr/>
        <p:txBody>
          <a:bodyPr>
            <a:normAutofit lnSpcReduction="10000"/>
          </a:bodyPr>
          <a:lstStyle/>
          <a:p>
            <a:endParaRPr lang="de-DE">
              <a:latin typeface="Arial" panose="020B0604020202020204" pitchFamily="34" charset="0"/>
            </a:endParaRPr>
          </a:p>
        </p:txBody>
      </p:sp>
      <p:sp>
        <p:nvSpPr>
          <p:cNvPr id="7" name="Textplatzhalter 6"/>
          <p:cNvSpPr>
            <a:spLocks noGrp="1"/>
          </p:cNvSpPr>
          <p:nvPr>
            <p:ph type="body" sz="quarter" idx="13"/>
          </p:nvPr>
        </p:nvSpPr>
        <p:spPr/>
        <p:txBody>
          <a:bodyPr>
            <a:normAutofit lnSpcReduction="10000"/>
          </a:bodyPr>
          <a:lstStyle/>
          <a:p>
            <a:endParaRPr lang="de-DE">
              <a:latin typeface="Arial" panose="020B0604020202020204" pitchFamily="34" charset="0"/>
            </a:endParaRPr>
          </a:p>
        </p:txBody>
      </p:sp>
      <p:sp>
        <p:nvSpPr>
          <p:cNvPr id="4" name="Titel 3"/>
          <p:cNvSpPr>
            <a:spLocks noGrp="1"/>
          </p:cNvSpPr>
          <p:nvPr>
            <p:ph type="ctrTitle"/>
          </p:nvPr>
        </p:nvSpPr>
        <p:spPr/>
        <p:txBody>
          <a:bodyPr/>
          <a:lstStyle/>
          <a:p>
            <a:endParaRPr lang="de-DE">
              <a:latin typeface="Arial" panose="020B0604020202020204" pitchFamily="34" charset="0"/>
            </a:endParaRPr>
          </a:p>
        </p:txBody>
      </p:sp>
      <p:sp>
        <p:nvSpPr>
          <p:cNvPr id="5" name="Untertitel 4"/>
          <p:cNvSpPr>
            <a:spLocks noGrp="1"/>
          </p:cNvSpPr>
          <p:nvPr>
            <p:ph type="subTitle" idx="1"/>
          </p:nvPr>
        </p:nvSpPr>
        <p:spPr/>
        <p:txBody>
          <a:bodyPr/>
          <a:lstStyle/>
          <a:p>
            <a:endParaRPr lang="de-DE">
              <a:latin typeface="Arial" panose="020B0604020202020204" pitchFamily="34" charset="0"/>
            </a:endParaRPr>
          </a:p>
        </p:txBody>
      </p:sp>
      <p:sp>
        <p:nvSpPr>
          <p:cNvPr id="8" name="Textplatzhalter 7"/>
          <p:cNvSpPr>
            <a:spLocks noGrp="1"/>
          </p:cNvSpPr>
          <p:nvPr>
            <p:ph type="body" sz="quarter" idx="16"/>
          </p:nvPr>
        </p:nvSpPr>
        <p:spPr/>
        <p:txBody>
          <a:bodyPr>
            <a:normAutofit lnSpcReduction="10000"/>
          </a:bodyPr>
          <a:lstStyle/>
          <a:p>
            <a:endParaRPr lang="de-DE">
              <a:latin typeface="Arial" panose="020B0604020202020204" pitchFamily="34" charset="0"/>
            </a:endParaRPr>
          </a:p>
        </p:txBody>
      </p:sp>
    </p:spTree>
    <p:extLst>
      <p:ext uri="{BB962C8B-B14F-4D97-AF65-F5344CB8AC3E}">
        <p14:creationId xmlns:p14="http://schemas.microsoft.com/office/powerpoint/2010/main" val="33758540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endParaRPr lang="de-DE" dirty="0">
              <a:latin typeface="Arial" panose="020B0604020202020204" pitchFamily="34" charset="0"/>
            </a:endParaRPr>
          </a:p>
        </p:txBody>
      </p:sp>
      <p:sp>
        <p:nvSpPr>
          <p:cNvPr id="3" name="Untertitel 2"/>
          <p:cNvSpPr>
            <a:spLocks noGrp="1"/>
          </p:cNvSpPr>
          <p:nvPr>
            <p:ph type="subTitle" idx="1"/>
          </p:nvPr>
        </p:nvSpPr>
        <p:spPr/>
        <p:txBody>
          <a:bodyPr/>
          <a:lstStyle/>
          <a:p>
            <a:endParaRPr lang="de-DE" dirty="0">
              <a:latin typeface="Arial" panose="020B0604020202020204" pitchFamily="34" charset="0"/>
            </a:endParaRPr>
          </a:p>
        </p:txBody>
      </p:sp>
      <p:sp>
        <p:nvSpPr>
          <p:cNvPr id="4" name="Textplatzhalter 3"/>
          <p:cNvSpPr>
            <a:spLocks noGrp="1"/>
          </p:cNvSpPr>
          <p:nvPr>
            <p:ph type="body" sz="quarter" idx="14"/>
          </p:nvPr>
        </p:nvSpPr>
        <p:spPr/>
        <p:txBody>
          <a:bodyPr>
            <a:normAutofit lnSpcReduction="10000"/>
          </a:bodyPr>
          <a:lstStyle/>
          <a:p>
            <a:endParaRPr lang="de-DE">
              <a:latin typeface="Arial" panose="020B0604020202020204" pitchFamily="34" charset="0"/>
            </a:endParaRPr>
          </a:p>
        </p:txBody>
      </p:sp>
      <p:sp>
        <p:nvSpPr>
          <p:cNvPr id="5" name="Textplatzhalter 4"/>
          <p:cNvSpPr>
            <a:spLocks noGrp="1"/>
          </p:cNvSpPr>
          <p:nvPr>
            <p:ph type="body" sz="quarter" idx="15"/>
          </p:nvPr>
        </p:nvSpPr>
        <p:spPr/>
        <p:txBody>
          <a:bodyPr>
            <a:normAutofit lnSpcReduction="10000"/>
          </a:bodyPr>
          <a:lstStyle/>
          <a:p>
            <a:endParaRPr lang="de-DE">
              <a:latin typeface="Arial" panose="020B0604020202020204" pitchFamily="34" charset="0"/>
            </a:endParaRPr>
          </a:p>
        </p:txBody>
      </p:sp>
      <p:sp>
        <p:nvSpPr>
          <p:cNvPr id="6" name="Textplatzhalter 5"/>
          <p:cNvSpPr>
            <a:spLocks noGrp="1"/>
          </p:cNvSpPr>
          <p:nvPr>
            <p:ph type="body" sz="quarter" idx="12"/>
          </p:nvPr>
        </p:nvSpPr>
        <p:spPr/>
        <p:txBody>
          <a:bodyPr>
            <a:normAutofit lnSpcReduction="10000"/>
          </a:bodyPr>
          <a:lstStyle/>
          <a:p>
            <a:endParaRPr lang="de-DE" dirty="0">
              <a:latin typeface="Arial" panose="020B0604020202020204" pitchFamily="34" charset="0"/>
            </a:endParaRPr>
          </a:p>
        </p:txBody>
      </p:sp>
      <p:sp>
        <p:nvSpPr>
          <p:cNvPr id="7" name="Textplatzhalter 6"/>
          <p:cNvSpPr>
            <a:spLocks noGrp="1"/>
          </p:cNvSpPr>
          <p:nvPr>
            <p:ph type="body" sz="quarter" idx="13"/>
          </p:nvPr>
        </p:nvSpPr>
        <p:spPr/>
        <p:txBody>
          <a:bodyPr>
            <a:normAutofit lnSpcReduction="10000"/>
          </a:bodyPr>
          <a:lstStyle/>
          <a:p>
            <a:endParaRPr lang="de-DE">
              <a:latin typeface="Arial" panose="020B0604020202020204" pitchFamily="34" charset="0"/>
            </a:endParaRPr>
          </a:p>
        </p:txBody>
      </p:sp>
    </p:spTree>
    <p:extLst>
      <p:ext uri="{BB962C8B-B14F-4D97-AF65-F5344CB8AC3E}">
        <p14:creationId xmlns:p14="http://schemas.microsoft.com/office/powerpoint/2010/main" val="36475336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a:latin typeface="Arial" panose="020B0604020202020204" pitchFamily="34" charset="0"/>
              </a:rPr>
              <a:t>Datenschutz und Urheberrecht</a:t>
            </a:r>
          </a:p>
        </p:txBody>
      </p:sp>
      <p:sp>
        <p:nvSpPr>
          <p:cNvPr id="3" name="Fußzeilenplatzhalter 2"/>
          <p:cNvSpPr>
            <a:spLocks noGrp="1"/>
          </p:cNvSpPr>
          <p:nvPr>
            <p:ph type="ftr" sz="quarter" idx="3"/>
          </p:nvPr>
        </p:nvSpPr>
        <p:spPr/>
        <p:txBody>
          <a:bodyPr/>
          <a:lstStyle/>
          <a:p>
            <a:r>
              <a:rPr lang="de-DE" dirty="0" smtClean="0">
                <a:latin typeface="Arial" panose="020B0604020202020204" pitchFamily="34" charset="0"/>
              </a:rPr>
              <a:t>Vorlesungstitel | Dozierender</a:t>
            </a:r>
            <a:endParaRPr lang="de-DE" dirty="0">
              <a:latin typeface="Arial" panose="020B0604020202020204" pitchFamily="34" charset="0"/>
            </a:endParaRPr>
          </a:p>
        </p:txBody>
      </p:sp>
      <p:sp>
        <p:nvSpPr>
          <p:cNvPr id="4" name="Foliennummernplatzhalter 3"/>
          <p:cNvSpPr>
            <a:spLocks noGrp="1"/>
          </p:cNvSpPr>
          <p:nvPr>
            <p:ph type="sldNum" sz="quarter" idx="4"/>
          </p:nvPr>
        </p:nvSpPr>
        <p:spPr/>
        <p:txBody>
          <a:bodyPr/>
          <a:lstStyle/>
          <a:p>
            <a:fld id="{50B1B3AD-80CD-4C4C-B9E6-D3174EA9BC3B}" type="slidenum">
              <a:rPr lang="de-DE" smtClean="0">
                <a:latin typeface="Arial" panose="020B0604020202020204" pitchFamily="34" charset="0"/>
              </a:rPr>
              <a:pPr/>
              <a:t>3</a:t>
            </a:fld>
            <a:endParaRPr lang="de-DE" dirty="0">
              <a:latin typeface="Arial" panose="020B0604020202020204" pitchFamily="34" charset="0"/>
            </a:endParaRPr>
          </a:p>
        </p:txBody>
      </p:sp>
      <p:sp>
        <p:nvSpPr>
          <p:cNvPr id="2" name="Datumsplatzhalter 1"/>
          <p:cNvSpPr>
            <a:spLocks noGrp="1"/>
          </p:cNvSpPr>
          <p:nvPr>
            <p:ph type="dt" sz="half" idx="4294967295"/>
          </p:nvPr>
        </p:nvSpPr>
        <p:spPr>
          <a:xfrm>
            <a:off x="0" y="4732338"/>
            <a:ext cx="884238" cy="215900"/>
          </a:xfrm>
          <a:prstGeom prst="rect">
            <a:avLst/>
          </a:prstGeom>
        </p:spPr>
        <p:txBody>
          <a:bodyPr/>
          <a:lstStyle/>
          <a:p>
            <a:fld id="{574F7584-BA2B-4F6B-87A6-CCC679362C7C}" type="datetime1">
              <a:rPr lang="de-DE" smtClean="0">
                <a:latin typeface="Arial" panose="020B0604020202020204" pitchFamily="34" charset="0"/>
              </a:rPr>
              <a:t>02.04.2024</a:t>
            </a:fld>
            <a:endParaRPr lang="de-DE" dirty="0">
              <a:latin typeface="Arial" panose="020B0604020202020204" pitchFamily="34" charset="0"/>
            </a:endParaRPr>
          </a:p>
        </p:txBody>
      </p:sp>
      <p:pic>
        <p:nvPicPr>
          <p:cNvPr id="9" name="Grafik 8">
            <a:extLst>
              <a:ext uri="{FF2B5EF4-FFF2-40B4-BE49-F238E27FC236}">
                <a16:creationId xmlns:a16="http://schemas.microsoft.com/office/drawing/2014/main" id="{A9D16873-4EE6-D422-C00B-4BD82B723B16}"/>
              </a:ext>
            </a:extLst>
          </p:cNvPr>
          <p:cNvPicPr>
            <a:picLocks noChangeAspect="1"/>
          </p:cNvPicPr>
          <p:nvPr/>
        </p:nvPicPr>
        <p:blipFill rotWithShape="1">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4"/>
              </a:ext>
            </a:extLst>
          </a:blip>
          <a:srcRect l="-5784"/>
          <a:stretch/>
        </p:blipFill>
        <p:spPr>
          <a:xfrm>
            <a:off x="0" y="727472"/>
            <a:ext cx="4141686" cy="938026"/>
          </a:xfrm>
          <a:prstGeom prst="rect">
            <a:avLst/>
          </a:prstGeom>
        </p:spPr>
      </p:pic>
      <p:sp>
        <p:nvSpPr>
          <p:cNvPr id="10" name="Textplatzhalter 2">
            <a:extLst>
              <a:ext uri="{FF2B5EF4-FFF2-40B4-BE49-F238E27FC236}">
                <a16:creationId xmlns:a16="http://schemas.microsoft.com/office/drawing/2014/main" id="{8BEE1A59-EEC9-C151-15CB-9A784E3BB824}"/>
              </a:ext>
            </a:extLst>
          </p:cNvPr>
          <p:cNvSpPr txBox="1">
            <a:spLocks/>
          </p:cNvSpPr>
          <p:nvPr/>
        </p:nvSpPr>
        <p:spPr>
          <a:xfrm>
            <a:off x="422283" y="1861765"/>
            <a:ext cx="8659995" cy="2812511"/>
          </a:xfrm>
          <a:prstGeom prst="rect">
            <a:avLst/>
          </a:prstGeom>
        </p:spPr>
        <p:txBody>
          <a:bodyPr>
            <a:normAutofit fontScale="62500" lnSpcReduction="20000"/>
          </a:bodyPr>
          <a:lstStyle>
            <a:lvl1pPr marL="0" indent="0" algn="l" defTabSz="914400" rtl="0" eaLnBrk="1" latinLnBrk="0" hangingPunct="1">
              <a:spcBef>
                <a:spcPct val="20000"/>
              </a:spcBef>
              <a:buClr>
                <a:srgbClr val="0056A2"/>
              </a:buClr>
              <a:buFont typeface="Wingdings" panose="05000000000000000000" pitchFamily="2" charset="2"/>
              <a:buNone/>
              <a:defRPr sz="2800" b="1"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1pPr>
            <a:lvl2pPr marL="285750" indent="-28575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2pPr>
            <a:lvl3pPr marL="433388"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3pPr>
            <a:lvl4pPr marL="717550"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4pPr>
            <a:lvl5pPr marL="987425"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spcBef>
                <a:spcPts val="1600"/>
              </a:spcBef>
            </a:pPr>
            <a:r>
              <a:rPr lang="de-DE" dirty="0" smtClean="0">
                <a:solidFill>
                  <a:srgbClr val="00B0F0"/>
                </a:solidFill>
                <a:latin typeface="Arial" panose="020B0604020202020204" pitchFamily="34" charset="0"/>
              </a:rPr>
              <a:t>CC BY-NC-SA 4.0 LIZENZVERTRAG</a:t>
            </a:r>
          </a:p>
          <a:p>
            <a:pPr marL="342900" indent="-342900">
              <a:spcBef>
                <a:spcPts val="1600"/>
              </a:spcBef>
              <a:buFont typeface="Arial" panose="020B0604020202020204" pitchFamily="34" charset="0"/>
              <a:buChar char="•"/>
            </a:pPr>
            <a:r>
              <a:rPr lang="de-DE" sz="2400" dirty="0">
                <a:latin typeface="Arial" panose="020B0604020202020204" pitchFamily="34" charset="0"/>
              </a:rPr>
              <a:t>BY = </a:t>
            </a:r>
            <a:r>
              <a:rPr lang="de-DE" sz="2400" b="0" dirty="0">
                <a:latin typeface="Arial" panose="020B0604020202020204" pitchFamily="34" charset="0"/>
              </a:rPr>
              <a:t>Namensnennung - Sie müssen angemessene Urheber- und Rechteangaben machen, einen Link zur Lizenz beifügen und angeben, ob Änderungen vorgenommen wurden. Diese Angaben dürfen in jeder angemessenen Art und Weise gemacht werden, allerdings nicht so, dass der Eindruck entsteht, der Lizenzgeber unterstütze gerade Sie oder Ihre Nutzung besonders.</a:t>
            </a:r>
          </a:p>
          <a:p>
            <a:pPr marL="342900" indent="-342900">
              <a:spcBef>
                <a:spcPts val="1600"/>
              </a:spcBef>
              <a:buFont typeface="Arial" panose="020B0604020202020204" pitchFamily="34" charset="0"/>
              <a:buChar char="•"/>
            </a:pPr>
            <a:r>
              <a:rPr lang="de-DE" sz="2400" dirty="0">
                <a:latin typeface="Arial" panose="020B0604020202020204" pitchFamily="34" charset="0"/>
              </a:rPr>
              <a:t>NC = </a:t>
            </a:r>
            <a:r>
              <a:rPr lang="de-DE" sz="2400" b="0" dirty="0">
                <a:latin typeface="Arial" panose="020B0604020202020204" pitchFamily="34" charset="0"/>
              </a:rPr>
              <a:t>Nicht-kommerziell - Sie dürfen das Material nicht für kommerzielle Zwecke nutzen.</a:t>
            </a:r>
          </a:p>
          <a:p>
            <a:pPr marL="342900" indent="-342900">
              <a:spcBef>
                <a:spcPts val="1600"/>
              </a:spcBef>
              <a:buFont typeface="Arial" panose="020B0604020202020204" pitchFamily="34" charset="0"/>
              <a:buChar char="•"/>
            </a:pPr>
            <a:r>
              <a:rPr lang="de-DE" sz="2400" dirty="0">
                <a:latin typeface="Arial" panose="020B0604020202020204" pitchFamily="34" charset="0"/>
              </a:rPr>
              <a:t>SA = </a:t>
            </a:r>
            <a:r>
              <a:rPr lang="de-DE" sz="2400" b="0" dirty="0">
                <a:latin typeface="Arial" panose="020B0604020202020204" pitchFamily="34" charset="0"/>
              </a:rPr>
              <a:t>Weitergabe unter gleichen Bedingungen— Wenn Sie das Material </a:t>
            </a:r>
            <a:r>
              <a:rPr lang="de-DE" sz="2400" b="0" dirty="0" err="1">
                <a:latin typeface="Arial" panose="020B0604020202020204" pitchFamily="34" charset="0"/>
              </a:rPr>
              <a:t>remixen</a:t>
            </a:r>
            <a:r>
              <a:rPr lang="de-DE" sz="2400" b="0" dirty="0">
                <a:latin typeface="Arial" panose="020B0604020202020204" pitchFamily="34" charset="0"/>
              </a:rPr>
              <a:t>, verändern oder anderweitig direkt darauf aufbauen, dürfen Sie Ihre Beiträge nur unter derselben Lizenz wie das Original verbreiten.</a:t>
            </a:r>
          </a:p>
          <a:p>
            <a:pPr marL="342900" indent="-342900">
              <a:spcBef>
                <a:spcPts val="1600"/>
              </a:spcBef>
              <a:buFont typeface="Arial" panose="020B0604020202020204" pitchFamily="34" charset="0"/>
              <a:buChar char="•"/>
            </a:pPr>
            <a:endParaRPr lang="de-DE" dirty="0">
              <a:latin typeface="Arial" panose="020B0604020202020204" pitchFamily="34" charset="0"/>
            </a:endParaRPr>
          </a:p>
        </p:txBody>
      </p:sp>
    </p:spTree>
    <p:extLst>
      <p:ext uri="{BB962C8B-B14F-4D97-AF65-F5344CB8AC3E}">
        <p14:creationId xmlns:p14="http://schemas.microsoft.com/office/powerpoint/2010/main" val="6919965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a:latin typeface="Arial" panose="020B0604020202020204" pitchFamily="34" charset="0"/>
              </a:rPr>
              <a:t>Datenschutz und Urheberrecht</a:t>
            </a:r>
          </a:p>
        </p:txBody>
      </p:sp>
      <p:sp>
        <p:nvSpPr>
          <p:cNvPr id="3" name="Fußzeilenplatzhalter 2"/>
          <p:cNvSpPr>
            <a:spLocks noGrp="1"/>
          </p:cNvSpPr>
          <p:nvPr>
            <p:ph type="ftr" sz="quarter" idx="3"/>
          </p:nvPr>
        </p:nvSpPr>
        <p:spPr/>
        <p:txBody>
          <a:bodyPr/>
          <a:lstStyle/>
          <a:p>
            <a:r>
              <a:rPr lang="de-DE" smtClean="0">
                <a:latin typeface="Arial" panose="020B0604020202020204" pitchFamily="34" charset="0"/>
              </a:rPr>
              <a:t>Vorlesungstitel | Dozierender</a:t>
            </a:r>
            <a:endParaRPr lang="de-DE" dirty="0">
              <a:latin typeface="Arial" panose="020B0604020202020204" pitchFamily="34" charset="0"/>
            </a:endParaRPr>
          </a:p>
        </p:txBody>
      </p:sp>
      <p:sp>
        <p:nvSpPr>
          <p:cNvPr id="4" name="Foliennummernplatzhalter 3"/>
          <p:cNvSpPr>
            <a:spLocks noGrp="1"/>
          </p:cNvSpPr>
          <p:nvPr>
            <p:ph type="sldNum" sz="quarter" idx="4"/>
          </p:nvPr>
        </p:nvSpPr>
        <p:spPr/>
        <p:txBody>
          <a:bodyPr/>
          <a:lstStyle/>
          <a:p>
            <a:fld id="{50B1B3AD-80CD-4C4C-B9E6-D3174EA9BC3B}" type="slidenum">
              <a:rPr lang="de-DE" smtClean="0">
                <a:latin typeface="Arial" panose="020B0604020202020204" pitchFamily="34" charset="0"/>
              </a:rPr>
              <a:pPr/>
              <a:t>4</a:t>
            </a:fld>
            <a:endParaRPr lang="de-DE" dirty="0">
              <a:latin typeface="Arial" panose="020B0604020202020204" pitchFamily="34" charset="0"/>
            </a:endParaRPr>
          </a:p>
        </p:txBody>
      </p:sp>
      <p:sp>
        <p:nvSpPr>
          <p:cNvPr id="2" name="Datumsplatzhalter 1"/>
          <p:cNvSpPr>
            <a:spLocks noGrp="1"/>
          </p:cNvSpPr>
          <p:nvPr>
            <p:ph type="dt" sz="half" idx="4294967295"/>
          </p:nvPr>
        </p:nvSpPr>
        <p:spPr>
          <a:xfrm>
            <a:off x="0" y="4732338"/>
            <a:ext cx="884238" cy="215900"/>
          </a:xfrm>
          <a:prstGeom prst="rect">
            <a:avLst/>
          </a:prstGeom>
        </p:spPr>
        <p:txBody>
          <a:bodyPr/>
          <a:lstStyle/>
          <a:p>
            <a:fld id="{AC3B9C4C-DD9D-4D1E-AEE0-A4A9F5BB98F3}" type="datetime1">
              <a:rPr lang="de-DE" smtClean="0">
                <a:latin typeface="Arial" panose="020B0604020202020204" pitchFamily="34" charset="0"/>
              </a:rPr>
              <a:t>02.04.2024</a:t>
            </a:fld>
            <a:endParaRPr lang="de-DE" dirty="0">
              <a:latin typeface="Arial" panose="020B0604020202020204" pitchFamily="34" charset="0"/>
            </a:endParaRPr>
          </a:p>
        </p:txBody>
      </p:sp>
      <p:sp>
        <p:nvSpPr>
          <p:cNvPr id="10" name="Textplatzhalter 2">
            <a:extLst>
              <a:ext uri="{FF2B5EF4-FFF2-40B4-BE49-F238E27FC236}">
                <a16:creationId xmlns:a16="http://schemas.microsoft.com/office/drawing/2014/main" id="{8BEE1A59-EEC9-C151-15CB-9A784E3BB824}"/>
              </a:ext>
            </a:extLst>
          </p:cNvPr>
          <p:cNvSpPr txBox="1">
            <a:spLocks/>
          </p:cNvSpPr>
          <p:nvPr/>
        </p:nvSpPr>
        <p:spPr>
          <a:xfrm>
            <a:off x="422283" y="1861765"/>
            <a:ext cx="8659995" cy="2812511"/>
          </a:xfrm>
          <a:prstGeom prst="rect">
            <a:avLst/>
          </a:prstGeom>
        </p:spPr>
        <p:txBody>
          <a:bodyPr>
            <a:normAutofit fontScale="70000" lnSpcReduction="20000"/>
          </a:bodyPr>
          <a:lstStyle>
            <a:lvl1pPr marL="0" indent="0" algn="l" defTabSz="914400" rtl="0" eaLnBrk="1" latinLnBrk="0" hangingPunct="1">
              <a:spcBef>
                <a:spcPct val="20000"/>
              </a:spcBef>
              <a:buClr>
                <a:srgbClr val="0056A2"/>
              </a:buClr>
              <a:buFont typeface="Wingdings" panose="05000000000000000000" pitchFamily="2" charset="2"/>
              <a:buNone/>
              <a:defRPr sz="2800" b="1"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1pPr>
            <a:lvl2pPr marL="285750" indent="-28575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2pPr>
            <a:lvl3pPr marL="433388"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3pPr>
            <a:lvl4pPr marL="717550"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4pPr>
            <a:lvl5pPr marL="987425" indent="-228600" algn="l" defTabSz="914400" rtl="0" eaLnBrk="1" latinLnBrk="0" hangingPunct="1">
              <a:spcBef>
                <a:spcPct val="20000"/>
              </a:spcBef>
              <a:buClr>
                <a:srgbClr val="0056A2"/>
              </a:buClr>
              <a:buFont typeface="Wingdings" panose="05000000000000000000" pitchFamily="2" charset="2"/>
              <a:buChar char="§"/>
              <a:defRPr sz="2800" kern="1200">
                <a:solidFill>
                  <a:schemeClr val="bg1"/>
                </a:solidFill>
                <a:latin typeface="Fira Sans Book" panose="020B0503050000020004" pitchFamily="34" charset="0"/>
                <a:ea typeface="Fira Sans Book" panose="020B0503050000020004" pitchFamily="34" charset="0"/>
                <a:cs typeface="Arial" panose="020B060402020202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342900" indent="-342900">
              <a:spcBef>
                <a:spcPts val="1600"/>
              </a:spcBef>
              <a:buFont typeface="Arial" panose="020B0604020202020204" pitchFamily="34" charset="0"/>
              <a:buChar char="•"/>
            </a:pPr>
            <a:r>
              <a:rPr lang="de-DE" b="0" dirty="0">
                <a:latin typeface="Arial" panose="020B0604020202020204" pitchFamily="34" charset="0"/>
              </a:rPr>
              <a:t>Es ist ohne Zustimmung nicht gestattet, Foto-, Video oder Tonaufnahmen während der Gremiensitzungen der Medizinischen Fakultät Jena vorzunehmen. </a:t>
            </a:r>
          </a:p>
          <a:p>
            <a:pPr marL="342900" indent="-342900">
              <a:spcBef>
                <a:spcPts val="1600"/>
              </a:spcBef>
              <a:buFont typeface="Arial" panose="020B0604020202020204" pitchFamily="34" charset="0"/>
              <a:buChar char="•"/>
            </a:pPr>
            <a:r>
              <a:rPr lang="de-DE" b="0" dirty="0">
                <a:latin typeface="Arial" panose="020B0604020202020204" pitchFamily="34" charset="0"/>
              </a:rPr>
              <a:t>Bei Online-Sitzungen gilt, dass die Weitergabe von Zoom-Zugangsdaten rechtswidrig ist und ausdrücklich untersagt wird. Aufnahmen während der Gremiensitzung und die Speicherung dieser sind ohne Zustimmung nicht gestattet und rechtswidrig.</a:t>
            </a:r>
          </a:p>
          <a:p>
            <a:pPr marL="342900" indent="-342900">
              <a:spcBef>
                <a:spcPts val="1600"/>
              </a:spcBef>
              <a:buFont typeface="Arial" panose="020B0604020202020204" pitchFamily="34" charset="0"/>
              <a:buChar char="•"/>
            </a:pPr>
            <a:r>
              <a:rPr lang="de-DE" b="0" dirty="0">
                <a:latin typeface="Arial" panose="020B0604020202020204" pitchFamily="34" charset="0"/>
              </a:rPr>
              <a:t>Jede Nutzung der Präsentation ist untersagt und kann als Verletzung des Urheberrechts Schadensersatzansprüche auslösen.</a:t>
            </a:r>
          </a:p>
          <a:p>
            <a:pPr marL="342900" indent="-342900">
              <a:spcBef>
                <a:spcPts val="1600"/>
              </a:spcBef>
              <a:buFont typeface="Arial" panose="020B0604020202020204" pitchFamily="34" charset="0"/>
              <a:buChar char="•"/>
            </a:pPr>
            <a:endParaRPr lang="de-DE" dirty="0">
              <a:latin typeface="Arial" panose="020B0604020202020204" pitchFamily="34" charset="0"/>
            </a:endParaRPr>
          </a:p>
        </p:txBody>
      </p:sp>
      <p:sp>
        <p:nvSpPr>
          <p:cNvPr id="6" name="Rechteck 5"/>
          <p:cNvSpPr/>
          <p:nvPr/>
        </p:nvSpPr>
        <p:spPr>
          <a:xfrm>
            <a:off x="251520" y="915566"/>
            <a:ext cx="7704856" cy="584775"/>
          </a:xfrm>
          <a:prstGeom prst="rect">
            <a:avLst/>
          </a:prstGeom>
        </p:spPr>
        <p:txBody>
          <a:bodyPr wrap="square">
            <a:spAutoFit/>
          </a:bodyPr>
          <a:lstStyle/>
          <a:p>
            <a:r>
              <a:rPr lang="de-DE" sz="3200" b="1" dirty="0">
                <a:solidFill>
                  <a:srgbClr val="00B0F0"/>
                </a:solidFill>
                <a:latin typeface="Arial" panose="020B0604020202020204" pitchFamily="34" charset="0"/>
                <a:cs typeface="Arial" panose="020B0604020202020204" pitchFamily="34" charset="0"/>
              </a:rPr>
              <a:t>Copyright© „Alle </a:t>
            </a:r>
            <a:r>
              <a:rPr lang="de-DE" sz="3200" b="1" dirty="0" smtClean="0">
                <a:solidFill>
                  <a:srgbClr val="00B0F0"/>
                </a:solidFill>
                <a:latin typeface="Arial" panose="020B0604020202020204" pitchFamily="34" charset="0"/>
                <a:cs typeface="Arial" panose="020B0604020202020204" pitchFamily="34" charset="0"/>
              </a:rPr>
              <a:t>Rechte vorbehalten“ </a:t>
            </a:r>
            <a:endParaRPr lang="de-DE"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801213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endParaRPr lang="de-DE">
              <a:latin typeface="Arial" panose="020B0604020202020204" pitchFamily="34" charset="0"/>
            </a:endParaRPr>
          </a:p>
        </p:txBody>
      </p:sp>
      <p:sp>
        <p:nvSpPr>
          <p:cNvPr id="4" name="Fußzeilenplatzhalter 3"/>
          <p:cNvSpPr>
            <a:spLocks noGrp="1"/>
          </p:cNvSpPr>
          <p:nvPr>
            <p:ph type="ftr" sz="quarter" idx="3"/>
          </p:nvPr>
        </p:nvSpPr>
        <p:spPr/>
        <p:txBody>
          <a:bodyPr/>
          <a:lstStyle/>
          <a:p>
            <a:r>
              <a:rPr lang="de-DE" dirty="0" smtClean="0">
                <a:latin typeface="Arial" panose="020B0604020202020204" pitchFamily="34" charset="0"/>
              </a:rPr>
              <a:t>Vorlesungstitel | Dozierender</a:t>
            </a:r>
            <a:endParaRPr lang="de-DE" dirty="0">
              <a:latin typeface="Arial" panose="020B0604020202020204" pitchFamily="34" charset="0"/>
            </a:endParaRPr>
          </a:p>
        </p:txBody>
      </p:sp>
      <p:sp>
        <p:nvSpPr>
          <p:cNvPr id="6" name="Foliennummernplatzhalter 5"/>
          <p:cNvSpPr>
            <a:spLocks noGrp="1"/>
          </p:cNvSpPr>
          <p:nvPr>
            <p:ph type="sldNum" sz="quarter" idx="4"/>
          </p:nvPr>
        </p:nvSpPr>
        <p:spPr/>
        <p:txBody>
          <a:bodyPr/>
          <a:lstStyle/>
          <a:p>
            <a:fld id="{50B1B3AD-80CD-4C4C-B9E6-D3174EA9BC3B}" type="slidenum">
              <a:rPr lang="de-DE" smtClean="0">
                <a:latin typeface="Arial" panose="020B0604020202020204" pitchFamily="34" charset="0"/>
              </a:rPr>
              <a:pPr/>
              <a:t>5</a:t>
            </a:fld>
            <a:endParaRPr lang="de-DE" dirty="0">
              <a:latin typeface="Arial" panose="020B0604020202020204" pitchFamily="34" charset="0"/>
            </a:endParaRPr>
          </a:p>
        </p:txBody>
      </p:sp>
      <p:sp>
        <p:nvSpPr>
          <p:cNvPr id="5" name="Datumsplatzhalter 4"/>
          <p:cNvSpPr>
            <a:spLocks noGrp="1"/>
          </p:cNvSpPr>
          <p:nvPr>
            <p:ph type="dt" sz="half" idx="4294967295"/>
          </p:nvPr>
        </p:nvSpPr>
        <p:spPr>
          <a:xfrm>
            <a:off x="0" y="4732338"/>
            <a:ext cx="884238" cy="215900"/>
          </a:xfrm>
          <a:prstGeom prst="rect">
            <a:avLst/>
          </a:prstGeom>
        </p:spPr>
        <p:txBody>
          <a:bodyPr/>
          <a:lstStyle/>
          <a:p>
            <a:fld id="{1F5FF440-DB87-41F1-A37C-18BDB6463839}" type="datetime1">
              <a:rPr lang="de-DE" smtClean="0">
                <a:latin typeface="Arial" panose="020B0604020202020204" pitchFamily="34" charset="0"/>
              </a:rPr>
              <a:t>02.04.2024</a:t>
            </a:fld>
            <a:endParaRPr lang="de-DE" dirty="0">
              <a:latin typeface="Arial" panose="020B0604020202020204" pitchFamily="34" charset="0"/>
            </a:endParaRPr>
          </a:p>
        </p:txBody>
      </p:sp>
    </p:spTree>
    <p:extLst>
      <p:ext uri="{BB962C8B-B14F-4D97-AF65-F5344CB8AC3E}">
        <p14:creationId xmlns:p14="http://schemas.microsoft.com/office/powerpoint/2010/main" val="623382718"/>
      </p:ext>
    </p:extLst>
  </p:cSld>
  <p:clrMapOvr>
    <a:masterClrMapping/>
  </p:clrMapOvr>
  <p:timing>
    <p:tnLst>
      <p:par>
        <p:cTn id="1" dur="indefinite" restart="never" nodeType="tmRoot"/>
      </p:par>
    </p:tnLst>
  </p:timing>
</p:sld>
</file>

<file path=ppt/theme/theme1.xml><?xml version="1.0" encoding="utf-8"?>
<a:theme xmlns:a="http://schemas.openxmlformats.org/drawingml/2006/main" name="Larissa">
  <a:themeElements>
    <a:clrScheme name="UKJ_CD">
      <a:dk1>
        <a:sysClr val="windowText" lastClr="000000"/>
      </a:dk1>
      <a:lt1>
        <a:sysClr val="window" lastClr="FFFFFF"/>
      </a:lt1>
      <a:dk2>
        <a:srgbClr val="44546A"/>
      </a:dk2>
      <a:lt2>
        <a:srgbClr val="E7E6E6"/>
      </a:lt2>
      <a:accent1>
        <a:srgbClr val="0056A2"/>
      </a:accent1>
      <a:accent2>
        <a:srgbClr val="8DD449"/>
      </a:accent2>
      <a:accent3>
        <a:srgbClr val="00AEEB"/>
      </a:accent3>
      <a:accent4>
        <a:srgbClr val="FFC930"/>
      </a:accent4>
      <a:accent5>
        <a:srgbClr val="EA212E"/>
      </a:accent5>
      <a:accent6>
        <a:srgbClr val="E9167C"/>
      </a:accent6>
      <a:hlink>
        <a:srgbClr val="F28130"/>
      </a:hlink>
      <a:folHlink>
        <a:srgbClr val="585858"/>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oAutofit/>
      </a:bodyPr>
      <a:lstStyle>
        <a:defPPr>
          <a:defRPr dirty="0" err="1" smtClean="0">
            <a:solidFill>
              <a:schemeClr val="bg1"/>
            </a:solidFill>
            <a:latin typeface="Fira Sans Book" panose="020B0503050000020004" pitchFamily="34" charset="0"/>
            <a:ea typeface="Fira Sans Book" panose="020B0503050000020004" pitchFamily="34" charset="0"/>
          </a:defRPr>
        </a:defPPr>
      </a:lstStyle>
    </a:txDef>
  </a:objectDefaults>
  <a:extraClrScheme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204</Words>
  <Application>Microsoft Office PowerPoint</Application>
  <PresentationFormat>Bildschirmpräsentation (16:9)</PresentationFormat>
  <Paragraphs>20</Paragraphs>
  <Slides>5</Slides>
  <Notes>1</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5</vt:i4>
      </vt:variant>
    </vt:vector>
  </HeadingPairs>
  <TitlesOfParts>
    <vt:vector size="10" baseType="lpstr">
      <vt:lpstr>Arial</vt:lpstr>
      <vt:lpstr>Fira Sans Book</vt:lpstr>
      <vt:lpstr>Calibri</vt:lpstr>
      <vt:lpstr>Wingdings</vt:lpstr>
      <vt:lpstr>Larissa</vt:lpstr>
      <vt:lpstr>PowerPoint-Präsentation</vt:lpstr>
      <vt:lpstr>PowerPoint-Präsentation</vt:lpstr>
      <vt:lpstr>Datenschutz und Urheberrecht</vt:lpstr>
      <vt:lpstr>Datenschutz und Urheberrecht</vt:lpstr>
      <vt:lpstr>PowerPoint-Präsentation</vt:lpstr>
    </vt:vector>
  </TitlesOfParts>
  <Company>Universitätsklinikum Jena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Böttner, Anne</dc:creator>
  <cp:lastModifiedBy>von der Gönna, Uta</cp:lastModifiedBy>
  <cp:revision>43</cp:revision>
  <dcterms:created xsi:type="dcterms:W3CDTF">2015-11-23T14:52:59Z</dcterms:created>
  <dcterms:modified xsi:type="dcterms:W3CDTF">2024-04-02T11:27:22Z</dcterms:modified>
</cp:coreProperties>
</file>

<file path=docProps/thumbnail.jpeg>
</file>